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42" r:id="rId1"/>
  </p:sldMasterIdLst>
  <p:sldIdLst>
    <p:sldId id="262" r:id="rId2"/>
    <p:sldId id="266" r:id="rId3"/>
    <p:sldId id="267" r:id="rId4"/>
    <p:sldId id="268" r:id="rId5"/>
    <p:sldId id="269" r:id="rId6"/>
    <p:sldId id="317" r:id="rId7"/>
    <p:sldId id="318" r:id="rId8"/>
    <p:sldId id="319" r:id="rId9"/>
    <p:sldId id="316" r:id="rId10"/>
    <p:sldId id="328" r:id="rId11"/>
    <p:sldId id="329" r:id="rId12"/>
    <p:sldId id="331" r:id="rId13"/>
    <p:sldId id="290" r:id="rId14"/>
    <p:sldId id="325" r:id="rId15"/>
    <p:sldId id="326" r:id="rId16"/>
    <p:sldId id="327" r:id="rId17"/>
    <p:sldId id="330" r:id="rId18"/>
    <p:sldId id="300" r:id="rId19"/>
    <p:sldId id="301" r:id="rId20"/>
    <p:sldId id="302" r:id="rId21"/>
    <p:sldId id="333" r:id="rId22"/>
    <p:sldId id="334" r:id="rId23"/>
    <p:sldId id="304" r:id="rId24"/>
    <p:sldId id="307" r:id="rId25"/>
    <p:sldId id="308" r:id="rId26"/>
    <p:sldId id="309" r:id="rId27"/>
    <p:sldId id="310" r:id="rId28"/>
    <p:sldId id="312" r:id="rId29"/>
    <p:sldId id="332" r:id="rId30"/>
    <p:sldId id="294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-108" y="-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D676AB-6886-48FF-8BF1-E690F6B55CD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730E70E-4886-4A8F-B449-3F16F7BF4F3B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mn-MN" sz="1800" dirty="0" smtClean="0">
              <a:solidFill>
                <a:srgbClr val="003399"/>
              </a:solidFill>
              <a:latin typeface="Arial" pitchFamily="34" charset="0"/>
              <a:cs typeface="Arial" pitchFamily="34" charset="0"/>
            </a:rPr>
            <a:t>ХУРЛЫН ХОРОО, ТҮҮНИЙ ЭРХ ЗҮЙН ҮНДЭС</a:t>
          </a:r>
          <a:endParaRPr lang="en-US" sz="1800" dirty="0">
            <a:solidFill>
              <a:srgbClr val="003399"/>
            </a:solidFill>
            <a:latin typeface="Arial" pitchFamily="34" charset="0"/>
            <a:cs typeface="Arial" pitchFamily="34" charset="0"/>
          </a:endParaRPr>
        </a:p>
      </dgm:t>
    </dgm:pt>
    <dgm:pt modelId="{EA308C36-6E0F-4C34-AA49-93BD2D3C84C3}" type="parTrans" cxnId="{E7DAEBD6-46C3-4F1E-BE7F-B2216006C7CF}">
      <dgm:prSet/>
      <dgm:spPr/>
      <dgm:t>
        <a:bodyPr/>
        <a:lstStyle/>
        <a:p>
          <a:endParaRPr lang="en-US"/>
        </a:p>
      </dgm:t>
    </dgm:pt>
    <dgm:pt modelId="{D8B0E493-40E2-4FD6-BFC5-02C0B03A0A48}" type="sibTrans" cxnId="{E7DAEBD6-46C3-4F1E-BE7F-B2216006C7CF}">
      <dgm:prSet/>
      <dgm:spPr/>
      <dgm:t>
        <a:bodyPr/>
        <a:lstStyle/>
        <a:p>
          <a:endParaRPr lang="en-US"/>
        </a:p>
      </dgm:t>
    </dgm:pt>
    <dgm:pt modelId="{CA8C5B69-3A7D-43AB-8E70-F556954F088B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mn-MN" sz="1800" dirty="0" smtClean="0">
              <a:solidFill>
                <a:srgbClr val="003399"/>
              </a:solidFill>
              <a:latin typeface="Arial" pitchFamily="34" charset="0"/>
              <a:cs typeface="Arial" pitchFamily="34" charset="0"/>
            </a:rPr>
            <a:t>ХУРЛЫН ХОРООНЫ ҮЙЛ АЖИЛЛАГАА</a:t>
          </a:r>
          <a:endParaRPr lang="en-US" sz="1800" dirty="0">
            <a:solidFill>
              <a:srgbClr val="003399"/>
            </a:solidFill>
            <a:latin typeface="Arial" pitchFamily="34" charset="0"/>
            <a:cs typeface="Arial" pitchFamily="34" charset="0"/>
          </a:endParaRPr>
        </a:p>
      </dgm:t>
    </dgm:pt>
    <dgm:pt modelId="{494ECD91-D936-4656-A83D-B66213ED86DC}" type="parTrans" cxnId="{D48C59F0-4DAB-4468-99B2-70E8A0CE2F28}">
      <dgm:prSet/>
      <dgm:spPr/>
      <dgm:t>
        <a:bodyPr/>
        <a:lstStyle/>
        <a:p>
          <a:endParaRPr lang="en-US"/>
        </a:p>
      </dgm:t>
    </dgm:pt>
    <dgm:pt modelId="{57567B50-11DC-4ECB-A022-EEA07042C713}" type="sibTrans" cxnId="{D48C59F0-4DAB-4468-99B2-70E8A0CE2F28}">
      <dgm:prSet/>
      <dgm:spPr/>
      <dgm:t>
        <a:bodyPr/>
        <a:lstStyle/>
        <a:p>
          <a:endParaRPr lang="en-US"/>
        </a:p>
      </dgm:t>
    </dgm:pt>
    <dgm:pt modelId="{6673DEAF-8680-42A2-B607-789DAA67A2DF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mn-MN" sz="1800" dirty="0" smtClean="0">
              <a:solidFill>
                <a:srgbClr val="003399"/>
              </a:solidFill>
              <a:latin typeface="Arial" pitchFamily="34" charset="0"/>
              <a:cs typeface="Arial" pitchFamily="34" charset="0"/>
            </a:rPr>
            <a:t>ХУРЛЫН ХОРООНД ДЭМЖЛЭГ ҮЗҮҮЛЭХ АРГА ЗҮЙ</a:t>
          </a:r>
          <a:endParaRPr lang="en-US" sz="1800" dirty="0">
            <a:solidFill>
              <a:srgbClr val="003399"/>
            </a:solidFill>
            <a:latin typeface="Arial" pitchFamily="34" charset="0"/>
            <a:cs typeface="Arial" pitchFamily="34" charset="0"/>
          </a:endParaRPr>
        </a:p>
      </dgm:t>
    </dgm:pt>
    <dgm:pt modelId="{91D2AE68-4280-4FE4-A5B9-C80CCB2F1B3B}" type="parTrans" cxnId="{A99FB6E3-192D-4F3B-ABDB-059D0A8D9DD3}">
      <dgm:prSet/>
      <dgm:spPr/>
      <dgm:t>
        <a:bodyPr/>
        <a:lstStyle/>
        <a:p>
          <a:endParaRPr lang="en-US"/>
        </a:p>
      </dgm:t>
    </dgm:pt>
    <dgm:pt modelId="{3C3D3BB6-5A07-404D-83D0-CEAABD9DA48B}" type="sibTrans" cxnId="{A99FB6E3-192D-4F3B-ABDB-059D0A8D9DD3}">
      <dgm:prSet/>
      <dgm:spPr/>
      <dgm:t>
        <a:bodyPr/>
        <a:lstStyle/>
        <a:p>
          <a:endParaRPr lang="en-US"/>
        </a:p>
      </dgm:t>
    </dgm:pt>
    <dgm:pt modelId="{BFB60E52-0F18-473D-A7F3-E7053DA88B43}" type="pres">
      <dgm:prSet presAssocID="{26D676AB-6886-48FF-8BF1-E690F6B55CD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AC7FF0F-83C5-4288-AD3D-73E7F5724309}" type="pres">
      <dgm:prSet presAssocID="{0730E70E-4886-4A8F-B449-3F16F7BF4F3B}" presName="parentLin" presStyleCnt="0"/>
      <dgm:spPr/>
    </dgm:pt>
    <dgm:pt modelId="{9D5621B2-521B-43B4-8937-C8BA0F8F9C47}" type="pres">
      <dgm:prSet presAssocID="{0730E70E-4886-4A8F-B449-3F16F7BF4F3B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8124D150-3F94-4F91-A242-F32F65593DA2}" type="pres">
      <dgm:prSet presAssocID="{0730E70E-4886-4A8F-B449-3F16F7BF4F3B}" presName="parentText" presStyleLbl="node1" presStyleIdx="0" presStyleCnt="3" custScaleX="111429" custScaleY="5331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F0A641-3BC1-4E0A-B381-5E589820916A}" type="pres">
      <dgm:prSet presAssocID="{0730E70E-4886-4A8F-B449-3F16F7BF4F3B}" presName="negativeSpace" presStyleCnt="0"/>
      <dgm:spPr/>
    </dgm:pt>
    <dgm:pt modelId="{4BB8E952-F8B7-4A07-917B-F5A12A360197}" type="pres">
      <dgm:prSet presAssocID="{0730E70E-4886-4A8F-B449-3F16F7BF4F3B}" presName="childText" presStyleLbl="conFgAcc1" presStyleIdx="0" presStyleCnt="3" custLinFactNeighborY="-39993">
        <dgm:presLayoutVars>
          <dgm:bulletEnabled val="1"/>
        </dgm:presLayoutVars>
      </dgm:prSet>
      <dgm:spPr/>
      <dgm:t>
        <a:bodyPr/>
        <a:lstStyle/>
        <a:p>
          <a:endParaRPr lang="mn-Mong-CN"/>
        </a:p>
      </dgm:t>
    </dgm:pt>
    <dgm:pt modelId="{CB036F90-87C1-498B-AE25-FE7564042D28}" type="pres">
      <dgm:prSet presAssocID="{D8B0E493-40E2-4FD6-BFC5-02C0B03A0A48}" presName="spaceBetweenRectangles" presStyleCnt="0"/>
      <dgm:spPr/>
    </dgm:pt>
    <dgm:pt modelId="{085F533A-83BB-47F5-AAE8-8DDC946382A6}" type="pres">
      <dgm:prSet presAssocID="{CA8C5B69-3A7D-43AB-8E70-F556954F088B}" presName="parentLin" presStyleCnt="0"/>
      <dgm:spPr/>
    </dgm:pt>
    <dgm:pt modelId="{4097E3A8-961B-4DFD-8E2E-372101408DE3}" type="pres">
      <dgm:prSet presAssocID="{CA8C5B69-3A7D-43AB-8E70-F556954F088B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D1477565-A1A8-4A81-9F59-A9CB41BC4E02}" type="pres">
      <dgm:prSet presAssocID="{CA8C5B69-3A7D-43AB-8E70-F556954F088B}" presName="parentText" presStyleLbl="node1" presStyleIdx="1" presStyleCnt="3" custScaleX="111429" custScaleY="533100" custLinFactNeighborX="-3102" custLinFactNeighborY="-997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8279A7-786F-4C60-8EFA-B8DDA767DDB7}" type="pres">
      <dgm:prSet presAssocID="{CA8C5B69-3A7D-43AB-8E70-F556954F088B}" presName="negativeSpace" presStyleCnt="0"/>
      <dgm:spPr/>
    </dgm:pt>
    <dgm:pt modelId="{8104798E-CC21-4DDC-A218-53C08DF1E22C}" type="pres">
      <dgm:prSet presAssocID="{CA8C5B69-3A7D-43AB-8E70-F556954F088B}" presName="childText" presStyleLbl="conFgAcc1" presStyleIdx="1" presStyleCnt="3" custLinFactNeighborY="-39993">
        <dgm:presLayoutVars>
          <dgm:bulletEnabled val="1"/>
        </dgm:presLayoutVars>
      </dgm:prSet>
      <dgm:spPr/>
    </dgm:pt>
    <dgm:pt modelId="{48EB14C6-A8DC-4434-833F-284815E8714A}" type="pres">
      <dgm:prSet presAssocID="{57567B50-11DC-4ECB-A022-EEA07042C713}" presName="spaceBetweenRectangles" presStyleCnt="0"/>
      <dgm:spPr/>
    </dgm:pt>
    <dgm:pt modelId="{D144FE19-77BD-4EFE-A0E8-4B1FE6739287}" type="pres">
      <dgm:prSet presAssocID="{6673DEAF-8680-42A2-B607-789DAA67A2DF}" presName="parentLin" presStyleCnt="0"/>
      <dgm:spPr/>
    </dgm:pt>
    <dgm:pt modelId="{9A5636F0-37D5-4B04-B2A6-CEB2837EC7F7}" type="pres">
      <dgm:prSet presAssocID="{6673DEAF-8680-42A2-B607-789DAA67A2DF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B8D29718-BAC4-4211-84FF-182C1BBFC61D}" type="pres">
      <dgm:prSet presAssocID="{6673DEAF-8680-42A2-B607-789DAA67A2DF}" presName="parentText" presStyleLbl="node1" presStyleIdx="2" presStyleCnt="3" custScaleX="111429" custScaleY="5331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9CE31B-9036-43EC-A9C7-012DA756231A}" type="pres">
      <dgm:prSet presAssocID="{6673DEAF-8680-42A2-B607-789DAA67A2DF}" presName="negativeSpace" presStyleCnt="0"/>
      <dgm:spPr/>
    </dgm:pt>
    <dgm:pt modelId="{318E58BA-14D1-4E9D-85C5-62938050D3BB}" type="pres">
      <dgm:prSet presAssocID="{6673DEAF-8680-42A2-B607-789DAA67A2D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200E176-1F8A-4246-A5A0-C9456A2BB1BA}" type="presOf" srcId="{6673DEAF-8680-42A2-B607-789DAA67A2DF}" destId="{9A5636F0-37D5-4B04-B2A6-CEB2837EC7F7}" srcOrd="0" destOrd="0" presId="urn:microsoft.com/office/officeart/2005/8/layout/list1"/>
    <dgm:cxn modelId="{D48C59F0-4DAB-4468-99B2-70E8A0CE2F28}" srcId="{26D676AB-6886-48FF-8BF1-E690F6B55CD0}" destId="{CA8C5B69-3A7D-43AB-8E70-F556954F088B}" srcOrd="1" destOrd="0" parTransId="{494ECD91-D936-4656-A83D-B66213ED86DC}" sibTransId="{57567B50-11DC-4ECB-A022-EEA07042C713}"/>
    <dgm:cxn modelId="{19904CA7-8E89-4A8E-B6C1-050623763498}" type="presOf" srcId="{0730E70E-4886-4A8F-B449-3F16F7BF4F3B}" destId="{9D5621B2-521B-43B4-8937-C8BA0F8F9C47}" srcOrd="0" destOrd="0" presId="urn:microsoft.com/office/officeart/2005/8/layout/list1"/>
    <dgm:cxn modelId="{A99FB6E3-192D-4F3B-ABDB-059D0A8D9DD3}" srcId="{26D676AB-6886-48FF-8BF1-E690F6B55CD0}" destId="{6673DEAF-8680-42A2-B607-789DAA67A2DF}" srcOrd="2" destOrd="0" parTransId="{91D2AE68-4280-4FE4-A5B9-C80CCB2F1B3B}" sibTransId="{3C3D3BB6-5A07-404D-83D0-CEAABD9DA48B}"/>
    <dgm:cxn modelId="{055D34FD-2429-483F-B7B3-5BAC0780CFD3}" type="presOf" srcId="{0730E70E-4886-4A8F-B449-3F16F7BF4F3B}" destId="{8124D150-3F94-4F91-A242-F32F65593DA2}" srcOrd="1" destOrd="0" presId="urn:microsoft.com/office/officeart/2005/8/layout/list1"/>
    <dgm:cxn modelId="{E7DAEBD6-46C3-4F1E-BE7F-B2216006C7CF}" srcId="{26D676AB-6886-48FF-8BF1-E690F6B55CD0}" destId="{0730E70E-4886-4A8F-B449-3F16F7BF4F3B}" srcOrd="0" destOrd="0" parTransId="{EA308C36-6E0F-4C34-AA49-93BD2D3C84C3}" sibTransId="{D8B0E493-40E2-4FD6-BFC5-02C0B03A0A48}"/>
    <dgm:cxn modelId="{AC4FD98C-141D-41CB-BF2B-851BAE3B01FA}" type="presOf" srcId="{CA8C5B69-3A7D-43AB-8E70-F556954F088B}" destId="{4097E3A8-961B-4DFD-8E2E-372101408DE3}" srcOrd="0" destOrd="0" presId="urn:microsoft.com/office/officeart/2005/8/layout/list1"/>
    <dgm:cxn modelId="{52F65D8B-F6ED-41B4-A9EB-A396626DB1F1}" type="presOf" srcId="{CA8C5B69-3A7D-43AB-8E70-F556954F088B}" destId="{D1477565-A1A8-4A81-9F59-A9CB41BC4E02}" srcOrd="1" destOrd="0" presId="urn:microsoft.com/office/officeart/2005/8/layout/list1"/>
    <dgm:cxn modelId="{86045D3E-62DF-4920-92AC-6238DE7ADA9F}" type="presOf" srcId="{6673DEAF-8680-42A2-B607-789DAA67A2DF}" destId="{B8D29718-BAC4-4211-84FF-182C1BBFC61D}" srcOrd="1" destOrd="0" presId="urn:microsoft.com/office/officeart/2005/8/layout/list1"/>
    <dgm:cxn modelId="{6C7C78A7-ABB5-4800-A650-F532CBDD03D6}" type="presOf" srcId="{26D676AB-6886-48FF-8BF1-E690F6B55CD0}" destId="{BFB60E52-0F18-473D-A7F3-E7053DA88B43}" srcOrd="0" destOrd="0" presId="urn:microsoft.com/office/officeart/2005/8/layout/list1"/>
    <dgm:cxn modelId="{76828E48-86C1-4475-ABF5-8B25619F2C91}" type="presParOf" srcId="{BFB60E52-0F18-473D-A7F3-E7053DA88B43}" destId="{DAC7FF0F-83C5-4288-AD3D-73E7F5724309}" srcOrd="0" destOrd="0" presId="urn:microsoft.com/office/officeart/2005/8/layout/list1"/>
    <dgm:cxn modelId="{68326832-FF65-4F00-9B08-842E49C96E51}" type="presParOf" srcId="{DAC7FF0F-83C5-4288-AD3D-73E7F5724309}" destId="{9D5621B2-521B-43B4-8937-C8BA0F8F9C47}" srcOrd="0" destOrd="0" presId="urn:microsoft.com/office/officeart/2005/8/layout/list1"/>
    <dgm:cxn modelId="{AF7F0C23-8D1E-4A20-A4C7-4A60C55114FA}" type="presParOf" srcId="{DAC7FF0F-83C5-4288-AD3D-73E7F5724309}" destId="{8124D150-3F94-4F91-A242-F32F65593DA2}" srcOrd="1" destOrd="0" presId="urn:microsoft.com/office/officeart/2005/8/layout/list1"/>
    <dgm:cxn modelId="{0CDB132A-43E4-4116-A5D3-86A8C4703CE5}" type="presParOf" srcId="{BFB60E52-0F18-473D-A7F3-E7053DA88B43}" destId="{18F0A641-3BC1-4E0A-B381-5E589820916A}" srcOrd="1" destOrd="0" presId="urn:microsoft.com/office/officeart/2005/8/layout/list1"/>
    <dgm:cxn modelId="{93E4E6F7-7471-4CC8-9338-78D61089A96E}" type="presParOf" srcId="{BFB60E52-0F18-473D-A7F3-E7053DA88B43}" destId="{4BB8E952-F8B7-4A07-917B-F5A12A360197}" srcOrd="2" destOrd="0" presId="urn:microsoft.com/office/officeart/2005/8/layout/list1"/>
    <dgm:cxn modelId="{18590A6A-A04C-4C90-999C-241051CC5393}" type="presParOf" srcId="{BFB60E52-0F18-473D-A7F3-E7053DA88B43}" destId="{CB036F90-87C1-498B-AE25-FE7564042D28}" srcOrd="3" destOrd="0" presId="urn:microsoft.com/office/officeart/2005/8/layout/list1"/>
    <dgm:cxn modelId="{CDE14957-4B64-4644-84D4-567268642E2C}" type="presParOf" srcId="{BFB60E52-0F18-473D-A7F3-E7053DA88B43}" destId="{085F533A-83BB-47F5-AAE8-8DDC946382A6}" srcOrd="4" destOrd="0" presId="urn:microsoft.com/office/officeart/2005/8/layout/list1"/>
    <dgm:cxn modelId="{4771BA55-1265-447E-841A-1FD4BFAE3FA1}" type="presParOf" srcId="{085F533A-83BB-47F5-AAE8-8DDC946382A6}" destId="{4097E3A8-961B-4DFD-8E2E-372101408DE3}" srcOrd="0" destOrd="0" presId="urn:microsoft.com/office/officeart/2005/8/layout/list1"/>
    <dgm:cxn modelId="{D2965B8E-028D-4094-B4DE-1D68EC858471}" type="presParOf" srcId="{085F533A-83BB-47F5-AAE8-8DDC946382A6}" destId="{D1477565-A1A8-4A81-9F59-A9CB41BC4E02}" srcOrd="1" destOrd="0" presId="urn:microsoft.com/office/officeart/2005/8/layout/list1"/>
    <dgm:cxn modelId="{B41C4526-CC10-4331-BB19-96943AC86301}" type="presParOf" srcId="{BFB60E52-0F18-473D-A7F3-E7053DA88B43}" destId="{228279A7-786F-4C60-8EFA-B8DDA767DDB7}" srcOrd="5" destOrd="0" presId="urn:microsoft.com/office/officeart/2005/8/layout/list1"/>
    <dgm:cxn modelId="{23B8323A-133F-445F-9A23-CA0684C1F490}" type="presParOf" srcId="{BFB60E52-0F18-473D-A7F3-E7053DA88B43}" destId="{8104798E-CC21-4DDC-A218-53C08DF1E22C}" srcOrd="6" destOrd="0" presId="urn:microsoft.com/office/officeart/2005/8/layout/list1"/>
    <dgm:cxn modelId="{43DAC959-1C74-44EB-8753-C51D828F2C6D}" type="presParOf" srcId="{BFB60E52-0F18-473D-A7F3-E7053DA88B43}" destId="{48EB14C6-A8DC-4434-833F-284815E8714A}" srcOrd="7" destOrd="0" presId="urn:microsoft.com/office/officeart/2005/8/layout/list1"/>
    <dgm:cxn modelId="{04F2D81D-DE48-43DE-BCDF-8A09636BECA0}" type="presParOf" srcId="{BFB60E52-0F18-473D-A7F3-E7053DA88B43}" destId="{D144FE19-77BD-4EFE-A0E8-4B1FE6739287}" srcOrd="8" destOrd="0" presId="urn:microsoft.com/office/officeart/2005/8/layout/list1"/>
    <dgm:cxn modelId="{825440D2-FF34-4E46-8960-D2AF79A1ABE8}" type="presParOf" srcId="{D144FE19-77BD-4EFE-A0E8-4B1FE6739287}" destId="{9A5636F0-37D5-4B04-B2A6-CEB2837EC7F7}" srcOrd="0" destOrd="0" presId="urn:microsoft.com/office/officeart/2005/8/layout/list1"/>
    <dgm:cxn modelId="{9033BD08-B977-42FF-9F6B-F29625D4C07D}" type="presParOf" srcId="{D144FE19-77BD-4EFE-A0E8-4B1FE6739287}" destId="{B8D29718-BAC4-4211-84FF-182C1BBFC61D}" srcOrd="1" destOrd="0" presId="urn:microsoft.com/office/officeart/2005/8/layout/list1"/>
    <dgm:cxn modelId="{79CBD313-F33B-45FD-B284-2118AE9BCD9E}" type="presParOf" srcId="{BFB60E52-0F18-473D-A7F3-E7053DA88B43}" destId="{039CE31B-9036-43EC-A9C7-012DA756231A}" srcOrd="9" destOrd="0" presId="urn:microsoft.com/office/officeart/2005/8/layout/list1"/>
    <dgm:cxn modelId="{31445DDE-0DBA-4322-98C7-E9963DF7CF43}" type="presParOf" srcId="{BFB60E52-0F18-473D-A7F3-E7053DA88B43}" destId="{318E58BA-14D1-4E9D-85C5-62938050D3B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D676AB-6886-48FF-8BF1-E690F6B55CD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730E70E-4886-4A8F-B449-3F16F7BF4F3B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mn-MN" sz="1800" dirty="0" smtClean="0">
              <a:solidFill>
                <a:srgbClr val="003399"/>
              </a:solidFill>
              <a:latin typeface="Arial" pitchFamily="34" charset="0"/>
              <a:cs typeface="Arial" pitchFamily="34" charset="0"/>
            </a:rPr>
            <a:t>БАГИЙН ИРГЭДИЙН НИЙТИЙН ХУРАЛ, ТҮҮНИЙ ЭРХ ЗҮЙН ҮНДЭС</a:t>
          </a:r>
          <a:endParaRPr lang="en-US" sz="1800" dirty="0">
            <a:solidFill>
              <a:srgbClr val="003399"/>
            </a:solidFill>
            <a:latin typeface="Arial" pitchFamily="34" charset="0"/>
            <a:cs typeface="Arial" pitchFamily="34" charset="0"/>
          </a:endParaRPr>
        </a:p>
      </dgm:t>
    </dgm:pt>
    <dgm:pt modelId="{EA308C36-6E0F-4C34-AA49-93BD2D3C84C3}" type="parTrans" cxnId="{E7DAEBD6-46C3-4F1E-BE7F-B2216006C7CF}">
      <dgm:prSet/>
      <dgm:spPr/>
      <dgm:t>
        <a:bodyPr/>
        <a:lstStyle/>
        <a:p>
          <a:endParaRPr lang="en-US"/>
        </a:p>
      </dgm:t>
    </dgm:pt>
    <dgm:pt modelId="{D8B0E493-40E2-4FD6-BFC5-02C0B03A0A48}" type="sibTrans" cxnId="{E7DAEBD6-46C3-4F1E-BE7F-B2216006C7CF}">
      <dgm:prSet/>
      <dgm:spPr/>
      <dgm:t>
        <a:bodyPr/>
        <a:lstStyle/>
        <a:p>
          <a:endParaRPr lang="en-US"/>
        </a:p>
      </dgm:t>
    </dgm:pt>
    <dgm:pt modelId="{CA8C5B69-3A7D-43AB-8E70-F556954F088B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mn-MN" sz="1800" dirty="0" smtClean="0">
              <a:solidFill>
                <a:srgbClr val="003399"/>
              </a:solidFill>
              <a:latin typeface="Arial" pitchFamily="34" charset="0"/>
              <a:cs typeface="Arial" pitchFamily="34" charset="0"/>
            </a:rPr>
            <a:t>БАГИЙН ИРГЭДИЙН НИЙТИЙН ХУРЛЫН ҮЙЛ АЖИЛЛАГАА</a:t>
          </a:r>
          <a:endParaRPr lang="en-US" sz="1800" dirty="0">
            <a:solidFill>
              <a:srgbClr val="003399"/>
            </a:solidFill>
            <a:latin typeface="Arial" pitchFamily="34" charset="0"/>
            <a:cs typeface="Arial" pitchFamily="34" charset="0"/>
          </a:endParaRPr>
        </a:p>
      </dgm:t>
    </dgm:pt>
    <dgm:pt modelId="{494ECD91-D936-4656-A83D-B66213ED86DC}" type="parTrans" cxnId="{D48C59F0-4DAB-4468-99B2-70E8A0CE2F28}">
      <dgm:prSet/>
      <dgm:spPr/>
      <dgm:t>
        <a:bodyPr/>
        <a:lstStyle/>
        <a:p>
          <a:endParaRPr lang="en-US"/>
        </a:p>
      </dgm:t>
    </dgm:pt>
    <dgm:pt modelId="{57567B50-11DC-4ECB-A022-EEA07042C713}" type="sibTrans" cxnId="{D48C59F0-4DAB-4468-99B2-70E8A0CE2F28}">
      <dgm:prSet/>
      <dgm:spPr/>
      <dgm:t>
        <a:bodyPr/>
        <a:lstStyle/>
        <a:p>
          <a:endParaRPr lang="en-US"/>
        </a:p>
      </dgm:t>
    </dgm:pt>
    <dgm:pt modelId="{6673DEAF-8680-42A2-B607-789DAA67A2DF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mn-MN" sz="1800" dirty="0" smtClean="0">
              <a:solidFill>
                <a:srgbClr val="003399"/>
              </a:solidFill>
              <a:latin typeface="Arial" pitchFamily="34" charset="0"/>
              <a:cs typeface="Arial" pitchFamily="34" charset="0"/>
            </a:rPr>
            <a:t>БАГИЙН ИРГЭДИЙН НИЙТИЙН ХУРАЛД ДЭМЖЛЭГ ҮЗҮҮЛЭХ АРГА ЗҮЙ</a:t>
          </a:r>
          <a:endParaRPr lang="en-US" sz="1800" dirty="0">
            <a:solidFill>
              <a:srgbClr val="003399"/>
            </a:solidFill>
            <a:latin typeface="Arial" pitchFamily="34" charset="0"/>
            <a:cs typeface="Arial" pitchFamily="34" charset="0"/>
          </a:endParaRPr>
        </a:p>
      </dgm:t>
    </dgm:pt>
    <dgm:pt modelId="{91D2AE68-4280-4FE4-A5B9-C80CCB2F1B3B}" type="parTrans" cxnId="{A99FB6E3-192D-4F3B-ABDB-059D0A8D9DD3}">
      <dgm:prSet/>
      <dgm:spPr/>
      <dgm:t>
        <a:bodyPr/>
        <a:lstStyle/>
        <a:p>
          <a:endParaRPr lang="en-US"/>
        </a:p>
      </dgm:t>
    </dgm:pt>
    <dgm:pt modelId="{3C3D3BB6-5A07-404D-83D0-CEAABD9DA48B}" type="sibTrans" cxnId="{A99FB6E3-192D-4F3B-ABDB-059D0A8D9DD3}">
      <dgm:prSet/>
      <dgm:spPr/>
      <dgm:t>
        <a:bodyPr/>
        <a:lstStyle/>
        <a:p>
          <a:endParaRPr lang="en-US"/>
        </a:p>
      </dgm:t>
    </dgm:pt>
    <dgm:pt modelId="{BFB60E52-0F18-473D-A7F3-E7053DA88B43}" type="pres">
      <dgm:prSet presAssocID="{26D676AB-6886-48FF-8BF1-E690F6B55CD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AC7FF0F-83C5-4288-AD3D-73E7F5724309}" type="pres">
      <dgm:prSet presAssocID="{0730E70E-4886-4A8F-B449-3F16F7BF4F3B}" presName="parentLin" presStyleCnt="0"/>
      <dgm:spPr/>
    </dgm:pt>
    <dgm:pt modelId="{9D5621B2-521B-43B4-8937-C8BA0F8F9C47}" type="pres">
      <dgm:prSet presAssocID="{0730E70E-4886-4A8F-B449-3F16F7BF4F3B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8124D150-3F94-4F91-A242-F32F65593DA2}" type="pres">
      <dgm:prSet presAssocID="{0730E70E-4886-4A8F-B449-3F16F7BF4F3B}" presName="parentText" presStyleLbl="node1" presStyleIdx="0" presStyleCnt="3" custScaleX="111429" custScaleY="5331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F0A641-3BC1-4E0A-B381-5E589820916A}" type="pres">
      <dgm:prSet presAssocID="{0730E70E-4886-4A8F-B449-3F16F7BF4F3B}" presName="negativeSpace" presStyleCnt="0"/>
      <dgm:spPr/>
    </dgm:pt>
    <dgm:pt modelId="{4BB8E952-F8B7-4A07-917B-F5A12A360197}" type="pres">
      <dgm:prSet presAssocID="{0730E70E-4886-4A8F-B449-3F16F7BF4F3B}" presName="childText" presStyleLbl="conFgAcc1" presStyleIdx="0" presStyleCnt="3" custLinFactNeighborY="-39993">
        <dgm:presLayoutVars>
          <dgm:bulletEnabled val="1"/>
        </dgm:presLayoutVars>
      </dgm:prSet>
      <dgm:spPr/>
      <dgm:t>
        <a:bodyPr/>
        <a:lstStyle/>
        <a:p>
          <a:endParaRPr lang="mn-Mong-CN"/>
        </a:p>
      </dgm:t>
    </dgm:pt>
    <dgm:pt modelId="{CB036F90-87C1-498B-AE25-FE7564042D28}" type="pres">
      <dgm:prSet presAssocID="{D8B0E493-40E2-4FD6-BFC5-02C0B03A0A48}" presName="spaceBetweenRectangles" presStyleCnt="0"/>
      <dgm:spPr/>
    </dgm:pt>
    <dgm:pt modelId="{085F533A-83BB-47F5-AAE8-8DDC946382A6}" type="pres">
      <dgm:prSet presAssocID="{CA8C5B69-3A7D-43AB-8E70-F556954F088B}" presName="parentLin" presStyleCnt="0"/>
      <dgm:spPr/>
    </dgm:pt>
    <dgm:pt modelId="{4097E3A8-961B-4DFD-8E2E-372101408DE3}" type="pres">
      <dgm:prSet presAssocID="{CA8C5B69-3A7D-43AB-8E70-F556954F088B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D1477565-A1A8-4A81-9F59-A9CB41BC4E02}" type="pres">
      <dgm:prSet presAssocID="{CA8C5B69-3A7D-43AB-8E70-F556954F088B}" presName="parentText" presStyleLbl="node1" presStyleIdx="1" presStyleCnt="3" custScaleX="111429" custScaleY="533100" custLinFactNeighborX="-3102" custLinFactNeighborY="-997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8279A7-786F-4C60-8EFA-B8DDA767DDB7}" type="pres">
      <dgm:prSet presAssocID="{CA8C5B69-3A7D-43AB-8E70-F556954F088B}" presName="negativeSpace" presStyleCnt="0"/>
      <dgm:spPr/>
    </dgm:pt>
    <dgm:pt modelId="{8104798E-CC21-4DDC-A218-53C08DF1E22C}" type="pres">
      <dgm:prSet presAssocID="{CA8C5B69-3A7D-43AB-8E70-F556954F088B}" presName="childText" presStyleLbl="conFgAcc1" presStyleIdx="1" presStyleCnt="3" custLinFactNeighborY="-39993">
        <dgm:presLayoutVars>
          <dgm:bulletEnabled val="1"/>
        </dgm:presLayoutVars>
      </dgm:prSet>
      <dgm:spPr/>
    </dgm:pt>
    <dgm:pt modelId="{48EB14C6-A8DC-4434-833F-284815E8714A}" type="pres">
      <dgm:prSet presAssocID="{57567B50-11DC-4ECB-A022-EEA07042C713}" presName="spaceBetweenRectangles" presStyleCnt="0"/>
      <dgm:spPr/>
    </dgm:pt>
    <dgm:pt modelId="{D144FE19-77BD-4EFE-A0E8-4B1FE6739287}" type="pres">
      <dgm:prSet presAssocID="{6673DEAF-8680-42A2-B607-789DAA67A2DF}" presName="parentLin" presStyleCnt="0"/>
      <dgm:spPr/>
    </dgm:pt>
    <dgm:pt modelId="{9A5636F0-37D5-4B04-B2A6-CEB2837EC7F7}" type="pres">
      <dgm:prSet presAssocID="{6673DEAF-8680-42A2-B607-789DAA67A2DF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B8D29718-BAC4-4211-84FF-182C1BBFC61D}" type="pres">
      <dgm:prSet presAssocID="{6673DEAF-8680-42A2-B607-789DAA67A2DF}" presName="parentText" presStyleLbl="node1" presStyleIdx="2" presStyleCnt="3" custScaleX="111429" custScaleY="5331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9CE31B-9036-43EC-A9C7-012DA756231A}" type="pres">
      <dgm:prSet presAssocID="{6673DEAF-8680-42A2-B607-789DAA67A2DF}" presName="negativeSpace" presStyleCnt="0"/>
      <dgm:spPr/>
    </dgm:pt>
    <dgm:pt modelId="{318E58BA-14D1-4E9D-85C5-62938050D3BB}" type="pres">
      <dgm:prSet presAssocID="{6673DEAF-8680-42A2-B607-789DAA67A2D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48C59F0-4DAB-4468-99B2-70E8A0CE2F28}" srcId="{26D676AB-6886-48FF-8BF1-E690F6B55CD0}" destId="{CA8C5B69-3A7D-43AB-8E70-F556954F088B}" srcOrd="1" destOrd="0" parTransId="{494ECD91-D936-4656-A83D-B66213ED86DC}" sibTransId="{57567B50-11DC-4ECB-A022-EEA07042C713}"/>
    <dgm:cxn modelId="{A99FB6E3-192D-4F3B-ABDB-059D0A8D9DD3}" srcId="{26D676AB-6886-48FF-8BF1-E690F6B55CD0}" destId="{6673DEAF-8680-42A2-B607-789DAA67A2DF}" srcOrd="2" destOrd="0" parTransId="{91D2AE68-4280-4FE4-A5B9-C80CCB2F1B3B}" sibTransId="{3C3D3BB6-5A07-404D-83D0-CEAABD9DA48B}"/>
    <dgm:cxn modelId="{7BF754D9-4FE2-4C70-8F7C-73478AADFDF2}" type="presOf" srcId="{0730E70E-4886-4A8F-B449-3F16F7BF4F3B}" destId="{8124D150-3F94-4F91-A242-F32F65593DA2}" srcOrd="1" destOrd="0" presId="urn:microsoft.com/office/officeart/2005/8/layout/list1"/>
    <dgm:cxn modelId="{366F3695-F4D6-499C-B959-EDFC69F87C21}" type="presOf" srcId="{26D676AB-6886-48FF-8BF1-E690F6B55CD0}" destId="{BFB60E52-0F18-473D-A7F3-E7053DA88B43}" srcOrd="0" destOrd="0" presId="urn:microsoft.com/office/officeart/2005/8/layout/list1"/>
    <dgm:cxn modelId="{8658E26F-3E9C-4A6C-8B3E-91457AA3B382}" type="presOf" srcId="{0730E70E-4886-4A8F-B449-3F16F7BF4F3B}" destId="{9D5621B2-521B-43B4-8937-C8BA0F8F9C47}" srcOrd="0" destOrd="0" presId="urn:microsoft.com/office/officeart/2005/8/layout/list1"/>
    <dgm:cxn modelId="{E7DAEBD6-46C3-4F1E-BE7F-B2216006C7CF}" srcId="{26D676AB-6886-48FF-8BF1-E690F6B55CD0}" destId="{0730E70E-4886-4A8F-B449-3F16F7BF4F3B}" srcOrd="0" destOrd="0" parTransId="{EA308C36-6E0F-4C34-AA49-93BD2D3C84C3}" sibTransId="{D8B0E493-40E2-4FD6-BFC5-02C0B03A0A48}"/>
    <dgm:cxn modelId="{DBF53075-2850-4CA3-8CC1-6AECAE6D6FA0}" type="presOf" srcId="{6673DEAF-8680-42A2-B607-789DAA67A2DF}" destId="{B8D29718-BAC4-4211-84FF-182C1BBFC61D}" srcOrd="1" destOrd="0" presId="urn:microsoft.com/office/officeart/2005/8/layout/list1"/>
    <dgm:cxn modelId="{37F9BA13-7BCA-4164-81FE-DF8EEF8C6A3D}" type="presOf" srcId="{CA8C5B69-3A7D-43AB-8E70-F556954F088B}" destId="{4097E3A8-961B-4DFD-8E2E-372101408DE3}" srcOrd="0" destOrd="0" presId="urn:microsoft.com/office/officeart/2005/8/layout/list1"/>
    <dgm:cxn modelId="{99B699BE-1DD3-45C2-A73D-72296D517DDC}" type="presOf" srcId="{6673DEAF-8680-42A2-B607-789DAA67A2DF}" destId="{9A5636F0-37D5-4B04-B2A6-CEB2837EC7F7}" srcOrd="0" destOrd="0" presId="urn:microsoft.com/office/officeart/2005/8/layout/list1"/>
    <dgm:cxn modelId="{D515CEE1-C020-4EE8-8E5C-8F04EBB9CD7D}" type="presOf" srcId="{CA8C5B69-3A7D-43AB-8E70-F556954F088B}" destId="{D1477565-A1A8-4A81-9F59-A9CB41BC4E02}" srcOrd="1" destOrd="0" presId="urn:microsoft.com/office/officeart/2005/8/layout/list1"/>
    <dgm:cxn modelId="{6A1A2EDE-FE8E-41AC-A0DB-C282B04375DF}" type="presParOf" srcId="{BFB60E52-0F18-473D-A7F3-E7053DA88B43}" destId="{DAC7FF0F-83C5-4288-AD3D-73E7F5724309}" srcOrd="0" destOrd="0" presId="urn:microsoft.com/office/officeart/2005/8/layout/list1"/>
    <dgm:cxn modelId="{8FA0B031-5253-4BB5-8E71-323204142E85}" type="presParOf" srcId="{DAC7FF0F-83C5-4288-AD3D-73E7F5724309}" destId="{9D5621B2-521B-43B4-8937-C8BA0F8F9C47}" srcOrd="0" destOrd="0" presId="urn:microsoft.com/office/officeart/2005/8/layout/list1"/>
    <dgm:cxn modelId="{162589BD-D189-4C82-99B7-521442B0625E}" type="presParOf" srcId="{DAC7FF0F-83C5-4288-AD3D-73E7F5724309}" destId="{8124D150-3F94-4F91-A242-F32F65593DA2}" srcOrd="1" destOrd="0" presId="urn:microsoft.com/office/officeart/2005/8/layout/list1"/>
    <dgm:cxn modelId="{54AECC14-C3CB-48CC-8875-C7D4941344EB}" type="presParOf" srcId="{BFB60E52-0F18-473D-A7F3-E7053DA88B43}" destId="{18F0A641-3BC1-4E0A-B381-5E589820916A}" srcOrd="1" destOrd="0" presId="urn:microsoft.com/office/officeart/2005/8/layout/list1"/>
    <dgm:cxn modelId="{1C2D4D21-CAC7-40D5-90AB-34785E04C20F}" type="presParOf" srcId="{BFB60E52-0F18-473D-A7F3-E7053DA88B43}" destId="{4BB8E952-F8B7-4A07-917B-F5A12A360197}" srcOrd="2" destOrd="0" presId="urn:microsoft.com/office/officeart/2005/8/layout/list1"/>
    <dgm:cxn modelId="{E54AF14E-53F5-4E91-BC7F-63407D1140C7}" type="presParOf" srcId="{BFB60E52-0F18-473D-A7F3-E7053DA88B43}" destId="{CB036F90-87C1-498B-AE25-FE7564042D28}" srcOrd="3" destOrd="0" presId="urn:microsoft.com/office/officeart/2005/8/layout/list1"/>
    <dgm:cxn modelId="{710B8934-CF59-447F-96A9-8DB2A3CC2E18}" type="presParOf" srcId="{BFB60E52-0F18-473D-A7F3-E7053DA88B43}" destId="{085F533A-83BB-47F5-AAE8-8DDC946382A6}" srcOrd="4" destOrd="0" presId="urn:microsoft.com/office/officeart/2005/8/layout/list1"/>
    <dgm:cxn modelId="{E7D6D549-D824-49E5-AB2D-6D7165158C72}" type="presParOf" srcId="{085F533A-83BB-47F5-AAE8-8DDC946382A6}" destId="{4097E3A8-961B-4DFD-8E2E-372101408DE3}" srcOrd="0" destOrd="0" presId="urn:microsoft.com/office/officeart/2005/8/layout/list1"/>
    <dgm:cxn modelId="{F9736D2E-BD6A-4AA1-B843-745B9A88F0F7}" type="presParOf" srcId="{085F533A-83BB-47F5-AAE8-8DDC946382A6}" destId="{D1477565-A1A8-4A81-9F59-A9CB41BC4E02}" srcOrd="1" destOrd="0" presId="urn:microsoft.com/office/officeart/2005/8/layout/list1"/>
    <dgm:cxn modelId="{08C41682-A25E-4B31-8627-0006BFF39AE4}" type="presParOf" srcId="{BFB60E52-0F18-473D-A7F3-E7053DA88B43}" destId="{228279A7-786F-4C60-8EFA-B8DDA767DDB7}" srcOrd="5" destOrd="0" presId="urn:microsoft.com/office/officeart/2005/8/layout/list1"/>
    <dgm:cxn modelId="{A3C12DAB-72BF-4A0C-9163-CD988646DE33}" type="presParOf" srcId="{BFB60E52-0F18-473D-A7F3-E7053DA88B43}" destId="{8104798E-CC21-4DDC-A218-53C08DF1E22C}" srcOrd="6" destOrd="0" presId="urn:microsoft.com/office/officeart/2005/8/layout/list1"/>
    <dgm:cxn modelId="{F422E414-F6A9-4086-A503-8E42EA325BC7}" type="presParOf" srcId="{BFB60E52-0F18-473D-A7F3-E7053DA88B43}" destId="{48EB14C6-A8DC-4434-833F-284815E8714A}" srcOrd="7" destOrd="0" presId="urn:microsoft.com/office/officeart/2005/8/layout/list1"/>
    <dgm:cxn modelId="{26309AC4-CCE1-4616-B2D3-AA4BF0675C4A}" type="presParOf" srcId="{BFB60E52-0F18-473D-A7F3-E7053DA88B43}" destId="{D144FE19-77BD-4EFE-A0E8-4B1FE6739287}" srcOrd="8" destOrd="0" presId="urn:microsoft.com/office/officeart/2005/8/layout/list1"/>
    <dgm:cxn modelId="{BFBDC170-8EF7-468B-8D56-563E44FCA4F6}" type="presParOf" srcId="{D144FE19-77BD-4EFE-A0E8-4B1FE6739287}" destId="{9A5636F0-37D5-4B04-B2A6-CEB2837EC7F7}" srcOrd="0" destOrd="0" presId="urn:microsoft.com/office/officeart/2005/8/layout/list1"/>
    <dgm:cxn modelId="{8FFE13EE-D413-4274-9A10-69E7DB966DDC}" type="presParOf" srcId="{D144FE19-77BD-4EFE-A0E8-4B1FE6739287}" destId="{B8D29718-BAC4-4211-84FF-182C1BBFC61D}" srcOrd="1" destOrd="0" presId="urn:microsoft.com/office/officeart/2005/8/layout/list1"/>
    <dgm:cxn modelId="{37A82E8F-4D6B-4022-A1A5-64F7BE34F4F2}" type="presParOf" srcId="{BFB60E52-0F18-473D-A7F3-E7053DA88B43}" destId="{039CE31B-9036-43EC-A9C7-012DA756231A}" srcOrd="9" destOrd="0" presId="urn:microsoft.com/office/officeart/2005/8/layout/list1"/>
    <dgm:cxn modelId="{08029AF5-D223-47BE-AC80-543B33F5C0AC}" type="presParOf" srcId="{BFB60E52-0F18-473D-A7F3-E7053DA88B43}" destId="{318E58BA-14D1-4E9D-85C5-62938050D3B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B8E952-F8B7-4A07-917B-F5A12A360197}">
      <dsp:nvSpPr>
        <dsp:cNvPr id="0" name=""/>
        <dsp:cNvSpPr/>
      </dsp:nvSpPr>
      <dsp:spPr>
        <a:xfrm>
          <a:off x="0" y="1437253"/>
          <a:ext cx="8552939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24D150-3F94-4F91-A242-F32F65593DA2}">
      <dsp:nvSpPr>
        <dsp:cNvPr id="0" name=""/>
        <dsp:cNvSpPr/>
      </dsp:nvSpPr>
      <dsp:spPr>
        <a:xfrm>
          <a:off x="427229" y="173190"/>
          <a:ext cx="6664803" cy="1416340"/>
        </a:xfrm>
        <a:prstGeom prst="roundRect">
          <a:avLst/>
        </a:prstGeom>
        <a:gradFill rotWithShape="1">
          <a:gsLst>
            <a:gs pos="0">
              <a:schemeClr val="accent2">
                <a:tint val="35000"/>
                <a:satMod val="253000"/>
              </a:schemeClr>
            </a:gs>
            <a:gs pos="50000">
              <a:schemeClr val="accent2">
                <a:tint val="42000"/>
                <a:satMod val="255000"/>
              </a:schemeClr>
            </a:gs>
            <a:gs pos="97000">
              <a:schemeClr val="accent2">
                <a:tint val="53000"/>
                <a:satMod val="260000"/>
              </a:schemeClr>
            </a:gs>
            <a:gs pos="100000">
              <a:schemeClr val="accent2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2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26297" tIns="0" rIns="226297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1800" kern="1200" dirty="0" smtClean="0">
              <a:solidFill>
                <a:srgbClr val="003399"/>
              </a:solidFill>
              <a:latin typeface="Arial" pitchFamily="34" charset="0"/>
              <a:cs typeface="Arial" pitchFamily="34" charset="0"/>
            </a:rPr>
            <a:t>ХУРЛЫН ХОРОО, ТҮҮНИЙ ЭРХ ЗҮЙН ҮНДЭС</a:t>
          </a:r>
          <a:endParaRPr lang="en-US" sz="1800" kern="1200" dirty="0">
            <a:solidFill>
              <a:srgbClr val="003399"/>
            </a:solidFill>
            <a:latin typeface="Arial" pitchFamily="34" charset="0"/>
            <a:cs typeface="Arial" pitchFamily="34" charset="0"/>
          </a:endParaRPr>
        </a:p>
      </dsp:txBody>
      <dsp:txXfrm>
        <a:off x="496369" y="242330"/>
        <a:ext cx="6526523" cy="1278060"/>
      </dsp:txXfrm>
    </dsp:sp>
    <dsp:sp modelId="{8104798E-CC21-4DDC-A218-53C08DF1E22C}">
      <dsp:nvSpPr>
        <dsp:cNvPr id="0" name=""/>
        <dsp:cNvSpPr/>
      </dsp:nvSpPr>
      <dsp:spPr>
        <a:xfrm>
          <a:off x="0" y="2996153"/>
          <a:ext cx="8552939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477565-A1A8-4A81-9F59-A9CB41BC4E02}">
      <dsp:nvSpPr>
        <dsp:cNvPr id="0" name=""/>
        <dsp:cNvSpPr/>
      </dsp:nvSpPr>
      <dsp:spPr>
        <a:xfrm>
          <a:off x="413976" y="1705586"/>
          <a:ext cx="6664803" cy="1416340"/>
        </a:xfrm>
        <a:prstGeom prst="roundRect">
          <a:avLst/>
        </a:prstGeom>
        <a:gradFill rotWithShape="1">
          <a:gsLst>
            <a:gs pos="0">
              <a:schemeClr val="accent2">
                <a:tint val="35000"/>
                <a:satMod val="253000"/>
              </a:schemeClr>
            </a:gs>
            <a:gs pos="50000">
              <a:schemeClr val="accent2">
                <a:tint val="42000"/>
                <a:satMod val="255000"/>
              </a:schemeClr>
            </a:gs>
            <a:gs pos="97000">
              <a:schemeClr val="accent2">
                <a:tint val="53000"/>
                <a:satMod val="260000"/>
              </a:schemeClr>
            </a:gs>
            <a:gs pos="100000">
              <a:schemeClr val="accent2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2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26297" tIns="0" rIns="226297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1800" kern="1200" dirty="0" smtClean="0">
              <a:solidFill>
                <a:srgbClr val="003399"/>
              </a:solidFill>
              <a:latin typeface="Arial" pitchFamily="34" charset="0"/>
              <a:cs typeface="Arial" pitchFamily="34" charset="0"/>
            </a:rPr>
            <a:t>ХУРЛЫН ХОРООНЫ ҮЙЛ АЖИЛЛАГАА</a:t>
          </a:r>
          <a:endParaRPr lang="en-US" sz="1800" kern="1200" dirty="0">
            <a:solidFill>
              <a:srgbClr val="003399"/>
            </a:solidFill>
            <a:latin typeface="Arial" pitchFamily="34" charset="0"/>
            <a:cs typeface="Arial" pitchFamily="34" charset="0"/>
          </a:endParaRPr>
        </a:p>
      </dsp:txBody>
      <dsp:txXfrm>
        <a:off x="483116" y="1774726"/>
        <a:ext cx="6526523" cy="1278060"/>
      </dsp:txXfrm>
    </dsp:sp>
    <dsp:sp modelId="{318E58BA-14D1-4E9D-85C5-62938050D3BB}">
      <dsp:nvSpPr>
        <dsp:cNvPr id="0" name=""/>
        <dsp:cNvSpPr/>
      </dsp:nvSpPr>
      <dsp:spPr>
        <a:xfrm>
          <a:off x="0" y="4574490"/>
          <a:ext cx="8552939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D29718-BAC4-4211-84FF-182C1BBFC61D}">
      <dsp:nvSpPr>
        <dsp:cNvPr id="0" name=""/>
        <dsp:cNvSpPr/>
      </dsp:nvSpPr>
      <dsp:spPr>
        <a:xfrm>
          <a:off x="427229" y="3290990"/>
          <a:ext cx="6664803" cy="1416340"/>
        </a:xfrm>
        <a:prstGeom prst="roundRect">
          <a:avLst/>
        </a:prstGeom>
        <a:gradFill rotWithShape="1">
          <a:gsLst>
            <a:gs pos="0">
              <a:schemeClr val="accent2">
                <a:tint val="35000"/>
                <a:satMod val="253000"/>
              </a:schemeClr>
            </a:gs>
            <a:gs pos="50000">
              <a:schemeClr val="accent2">
                <a:tint val="42000"/>
                <a:satMod val="255000"/>
              </a:schemeClr>
            </a:gs>
            <a:gs pos="97000">
              <a:schemeClr val="accent2">
                <a:tint val="53000"/>
                <a:satMod val="260000"/>
              </a:schemeClr>
            </a:gs>
            <a:gs pos="100000">
              <a:schemeClr val="accent2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2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26297" tIns="0" rIns="226297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1800" kern="1200" dirty="0" smtClean="0">
              <a:solidFill>
                <a:srgbClr val="003399"/>
              </a:solidFill>
              <a:latin typeface="Arial" pitchFamily="34" charset="0"/>
              <a:cs typeface="Arial" pitchFamily="34" charset="0"/>
            </a:rPr>
            <a:t>ХУРЛЫН ХОРООНД ДЭМЖЛЭГ ҮЗҮҮЛЭХ АРГА ЗҮЙ</a:t>
          </a:r>
          <a:endParaRPr lang="en-US" sz="1800" kern="1200" dirty="0">
            <a:solidFill>
              <a:srgbClr val="003399"/>
            </a:solidFill>
            <a:latin typeface="Arial" pitchFamily="34" charset="0"/>
            <a:cs typeface="Arial" pitchFamily="34" charset="0"/>
          </a:endParaRPr>
        </a:p>
      </dsp:txBody>
      <dsp:txXfrm>
        <a:off x="496369" y="3360130"/>
        <a:ext cx="6526523" cy="12780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B8E952-F8B7-4A07-917B-F5A12A360197}">
      <dsp:nvSpPr>
        <dsp:cNvPr id="0" name=""/>
        <dsp:cNvSpPr/>
      </dsp:nvSpPr>
      <dsp:spPr>
        <a:xfrm>
          <a:off x="0" y="1437253"/>
          <a:ext cx="8552939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24D150-3F94-4F91-A242-F32F65593DA2}">
      <dsp:nvSpPr>
        <dsp:cNvPr id="0" name=""/>
        <dsp:cNvSpPr/>
      </dsp:nvSpPr>
      <dsp:spPr>
        <a:xfrm>
          <a:off x="427229" y="173190"/>
          <a:ext cx="6664803" cy="1416340"/>
        </a:xfrm>
        <a:prstGeom prst="roundRect">
          <a:avLst/>
        </a:prstGeom>
        <a:gradFill rotWithShape="1">
          <a:gsLst>
            <a:gs pos="0">
              <a:schemeClr val="accent2">
                <a:tint val="35000"/>
                <a:satMod val="253000"/>
              </a:schemeClr>
            </a:gs>
            <a:gs pos="50000">
              <a:schemeClr val="accent2">
                <a:tint val="42000"/>
                <a:satMod val="255000"/>
              </a:schemeClr>
            </a:gs>
            <a:gs pos="97000">
              <a:schemeClr val="accent2">
                <a:tint val="53000"/>
                <a:satMod val="260000"/>
              </a:schemeClr>
            </a:gs>
            <a:gs pos="100000">
              <a:schemeClr val="accent2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2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26297" tIns="0" rIns="226297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1800" kern="1200" dirty="0" smtClean="0">
              <a:solidFill>
                <a:srgbClr val="003399"/>
              </a:solidFill>
              <a:latin typeface="Arial" pitchFamily="34" charset="0"/>
              <a:cs typeface="Arial" pitchFamily="34" charset="0"/>
            </a:rPr>
            <a:t>БАГИЙН ИРГЭДИЙН НИЙТИЙН ХУРАЛ, ТҮҮНИЙ ЭРХ ЗҮЙН ҮНДЭС</a:t>
          </a:r>
          <a:endParaRPr lang="en-US" sz="1800" kern="1200" dirty="0">
            <a:solidFill>
              <a:srgbClr val="003399"/>
            </a:solidFill>
            <a:latin typeface="Arial" pitchFamily="34" charset="0"/>
            <a:cs typeface="Arial" pitchFamily="34" charset="0"/>
          </a:endParaRPr>
        </a:p>
      </dsp:txBody>
      <dsp:txXfrm>
        <a:off x="496369" y="242330"/>
        <a:ext cx="6526523" cy="1278060"/>
      </dsp:txXfrm>
    </dsp:sp>
    <dsp:sp modelId="{8104798E-CC21-4DDC-A218-53C08DF1E22C}">
      <dsp:nvSpPr>
        <dsp:cNvPr id="0" name=""/>
        <dsp:cNvSpPr/>
      </dsp:nvSpPr>
      <dsp:spPr>
        <a:xfrm>
          <a:off x="0" y="2996153"/>
          <a:ext cx="8552939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477565-A1A8-4A81-9F59-A9CB41BC4E02}">
      <dsp:nvSpPr>
        <dsp:cNvPr id="0" name=""/>
        <dsp:cNvSpPr/>
      </dsp:nvSpPr>
      <dsp:spPr>
        <a:xfrm>
          <a:off x="413976" y="1705586"/>
          <a:ext cx="6664803" cy="1416340"/>
        </a:xfrm>
        <a:prstGeom prst="roundRect">
          <a:avLst/>
        </a:prstGeom>
        <a:gradFill rotWithShape="1">
          <a:gsLst>
            <a:gs pos="0">
              <a:schemeClr val="accent2">
                <a:tint val="35000"/>
                <a:satMod val="253000"/>
              </a:schemeClr>
            </a:gs>
            <a:gs pos="50000">
              <a:schemeClr val="accent2">
                <a:tint val="42000"/>
                <a:satMod val="255000"/>
              </a:schemeClr>
            </a:gs>
            <a:gs pos="97000">
              <a:schemeClr val="accent2">
                <a:tint val="53000"/>
                <a:satMod val="260000"/>
              </a:schemeClr>
            </a:gs>
            <a:gs pos="100000">
              <a:schemeClr val="accent2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2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26297" tIns="0" rIns="226297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1800" kern="1200" dirty="0" smtClean="0">
              <a:solidFill>
                <a:srgbClr val="003399"/>
              </a:solidFill>
              <a:latin typeface="Arial" pitchFamily="34" charset="0"/>
              <a:cs typeface="Arial" pitchFamily="34" charset="0"/>
            </a:rPr>
            <a:t>БАГИЙН ИРГЭДИЙН НИЙТИЙН ХУРЛЫН ҮЙЛ АЖИЛЛАГАА</a:t>
          </a:r>
          <a:endParaRPr lang="en-US" sz="1800" kern="1200" dirty="0">
            <a:solidFill>
              <a:srgbClr val="003399"/>
            </a:solidFill>
            <a:latin typeface="Arial" pitchFamily="34" charset="0"/>
            <a:cs typeface="Arial" pitchFamily="34" charset="0"/>
          </a:endParaRPr>
        </a:p>
      </dsp:txBody>
      <dsp:txXfrm>
        <a:off x="483116" y="1774726"/>
        <a:ext cx="6526523" cy="1278060"/>
      </dsp:txXfrm>
    </dsp:sp>
    <dsp:sp modelId="{318E58BA-14D1-4E9D-85C5-62938050D3BB}">
      <dsp:nvSpPr>
        <dsp:cNvPr id="0" name=""/>
        <dsp:cNvSpPr/>
      </dsp:nvSpPr>
      <dsp:spPr>
        <a:xfrm>
          <a:off x="0" y="4574490"/>
          <a:ext cx="8552939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D29718-BAC4-4211-84FF-182C1BBFC61D}">
      <dsp:nvSpPr>
        <dsp:cNvPr id="0" name=""/>
        <dsp:cNvSpPr/>
      </dsp:nvSpPr>
      <dsp:spPr>
        <a:xfrm>
          <a:off x="427229" y="3290990"/>
          <a:ext cx="6664803" cy="1416340"/>
        </a:xfrm>
        <a:prstGeom prst="roundRect">
          <a:avLst/>
        </a:prstGeom>
        <a:gradFill rotWithShape="1">
          <a:gsLst>
            <a:gs pos="0">
              <a:schemeClr val="accent2">
                <a:tint val="35000"/>
                <a:satMod val="253000"/>
              </a:schemeClr>
            </a:gs>
            <a:gs pos="50000">
              <a:schemeClr val="accent2">
                <a:tint val="42000"/>
                <a:satMod val="255000"/>
              </a:schemeClr>
            </a:gs>
            <a:gs pos="97000">
              <a:schemeClr val="accent2">
                <a:tint val="53000"/>
                <a:satMod val="260000"/>
              </a:schemeClr>
            </a:gs>
            <a:gs pos="100000">
              <a:schemeClr val="accent2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2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26297" tIns="0" rIns="226297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1800" kern="1200" dirty="0" smtClean="0">
              <a:solidFill>
                <a:srgbClr val="003399"/>
              </a:solidFill>
              <a:latin typeface="Arial" pitchFamily="34" charset="0"/>
              <a:cs typeface="Arial" pitchFamily="34" charset="0"/>
            </a:rPr>
            <a:t>БАГИЙН ИРГЭДИЙН НИЙТИЙН ХУРАЛД ДЭМЖЛЭГ ҮЗҮҮЛЭХ АРГА ЗҮЙ</a:t>
          </a:r>
          <a:endParaRPr lang="en-US" sz="1800" kern="1200" dirty="0">
            <a:solidFill>
              <a:srgbClr val="003399"/>
            </a:solidFill>
            <a:latin typeface="Arial" pitchFamily="34" charset="0"/>
            <a:cs typeface="Arial" pitchFamily="34" charset="0"/>
          </a:endParaRPr>
        </a:p>
      </dsp:txBody>
      <dsp:txXfrm>
        <a:off x="496369" y="3360130"/>
        <a:ext cx="6526523" cy="12780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700B27-DE4C-4B9E-BB11-B9027034A00F}" type="datetimeFigureOut">
              <a:rPr lang="en-US" smtClean="0"/>
              <a:pPr/>
              <a:t>10/18/2017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BE609-F3F2-45E6-BD6A-E03A8C86C1AE}" type="datetimeFigureOut">
              <a:rPr lang="en-US" smtClean="0"/>
              <a:pPr/>
              <a:t>10/18/2017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274639"/>
            <a:ext cx="24384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40"/>
            <a:ext cx="7416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24AD68-089C-4467-A8F3-EA2BBCA6B44E}" type="datetimeFigureOut">
              <a:rPr lang="en-US" smtClean="0"/>
              <a:pPr/>
              <a:t>10/18/2017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C51FCE-E4BB-4680-8E50-3C0E348D2609}" type="datetimeFigureOut">
              <a:rPr lang="en-US" smtClean="0"/>
              <a:pPr/>
              <a:t>10/18/2017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AA073D-A903-47F8-8D16-77642FB0DF1F}" type="datetimeFigureOut">
              <a:rPr lang="en-US" smtClean="0"/>
              <a:pPr/>
              <a:t>10/18/2017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91FA40-626B-4CA1-85D0-7A9016E395BA}" type="datetimeFigureOut">
              <a:rPr lang="en-US" smtClean="0"/>
              <a:pPr/>
              <a:t>10/18/2017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F425EA-B9DC-48A7-991E-9A82573B1B21}" type="datetimeFigureOut">
              <a:rPr lang="en-US" smtClean="0"/>
              <a:pPr/>
              <a:t>10/18/2017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CB97F8-6CEB-469B-AFCC-889F2A2B1D5A}" type="datetimeFigureOut">
              <a:rPr lang="en-US" smtClean="0"/>
              <a:pPr/>
              <a:t>10/18/2017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A9179F-009E-4FA5-B091-7EBB82A185BD}" type="datetimeFigureOut">
              <a:rPr lang="en-US" smtClean="0"/>
              <a:pPr/>
              <a:t>10/18/2017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665CEB-0076-4E37-B880-BCEA9784DE0A}" type="datetimeFigureOut">
              <a:rPr lang="en-US" smtClean="0"/>
              <a:pPr/>
              <a:t>10/18/2017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149E5E-3896-4118-99A7-7B85668F1C5E}" type="datetimeFigureOut">
              <a:rPr lang="en-US" smtClean="0"/>
              <a:pPr/>
              <a:t>10/18/2017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E0D914D-B099-4142-A885-11F276715148}" type="datetimeFigureOut">
              <a:rPr lang="en-US" smtClean="0"/>
              <a:pPr/>
              <a:t>10/18/2017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  <p:sldLayoutId id="2147484044" r:id="rId2"/>
    <p:sldLayoutId id="2147484045" r:id="rId3"/>
    <p:sldLayoutId id="2147484046" r:id="rId4"/>
    <p:sldLayoutId id="2147484047" r:id="rId5"/>
    <p:sldLayoutId id="2147484048" r:id="rId6"/>
    <p:sldLayoutId id="2147484049" r:id="rId7"/>
    <p:sldLayoutId id="2147484050" r:id="rId8"/>
    <p:sldLayoutId id="2147484051" r:id="rId9"/>
    <p:sldLayoutId id="2147484052" r:id="rId10"/>
    <p:sldLayoutId id="2147484053" r:id="rId11"/>
  </p:sldLayoutIdLst>
  <p:transition spd="slow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54018" y="1537253"/>
            <a:ext cx="8534400" cy="3564834"/>
          </a:xfrm>
        </p:spPr>
        <p:txBody>
          <a:bodyPr>
            <a:noAutofit/>
          </a:bodyPr>
          <a:lstStyle/>
          <a:p>
            <a:pPr algn="ctr"/>
            <a:r>
              <a:rPr lang="mn-MN" sz="36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mn-MN" sz="3600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mn-MN" sz="3600" cap="none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mn-MN" sz="360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mn-MN" sz="36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mn-MN" sz="3600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mn-MN" sz="3600" cap="none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mn-MN" sz="360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mn-MN" sz="36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mn-MN" sz="3600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mn-MN" sz="3600" cap="none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mn-MN" sz="360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mn-MN" sz="36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mn-MN" sz="3600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mn-MN" sz="3600" cap="none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mn-MN" sz="360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mn-MN" sz="36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mn-MN" sz="3600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mn-MN" sz="36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mn-MN" sz="3600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mn-MN" sz="3600" cap="none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mn-MN" sz="360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mn-MN" sz="36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mn-MN" sz="3600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mn-MN" sz="3600" cap="none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mn-MN" sz="360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mn-MN" sz="36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mn-MN" sz="3600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mn-MN" sz="3600" cap="none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ХУРЛЫН ХОРОО, БАГИЙН ИРГЭДИЙН НИЙТИЙН ХУРЛЫН ҮЙЛ АЖИЛЛАГАА, ДЭМЖЛЭГ ҮЗҮҮЛЭХ АРГА ЗҮЙ</a:t>
            </a:r>
            <a:endParaRPr lang="en-US" sz="3600" b="1" cap="none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27783" y="5993297"/>
            <a:ext cx="8391939" cy="735496"/>
          </a:xfrm>
        </p:spPr>
        <p:txBody>
          <a:bodyPr>
            <a:normAutofit fontScale="92500"/>
          </a:bodyPr>
          <a:lstStyle/>
          <a:p>
            <a:r>
              <a:rPr lang="mn-MN" dirty="0" smtClean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</a:t>
            </a:r>
            <a:r>
              <a:rPr lang="mn-MN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СУРГАГЧ БАГШ Ц.АЛТАНЦАЦРАЛ</a:t>
            </a:r>
            <a:endParaRPr lang="en-US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765" y="238540"/>
            <a:ext cx="2716696" cy="2319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814687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414772" algn="l"/>
                <a:tab pos="829544" algn="l"/>
                <a:tab pos="1244316" algn="l"/>
                <a:tab pos="1659087" algn="l"/>
                <a:tab pos="2073859" algn="l"/>
                <a:tab pos="2488631" algn="l"/>
                <a:tab pos="2903403" algn="l"/>
                <a:tab pos="3318175" algn="l"/>
                <a:tab pos="3732947" algn="l"/>
                <a:tab pos="4147718" algn="l"/>
                <a:tab pos="4562490" algn="l"/>
                <a:tab pos="4977262" algn="l"/>
                <a:tab pos="5392034" algn="l"/>
                <a:tab pos="5806806" algn="l"/>
                <a:tab pos="6221578" algn="l"/>
                <a:tab pos="6636349" algn="l"/>
                <a:tab pos="7051121" algn="l"/>
                <a:tab pos="7465893" algn="l"/>
                <a:tab pos="7880665" algn="l"/>
                <a:tab pos="8295437" algn="l"/>
              </a:tabLst>
            </a:pPr>
            <a:r>
              <a:rPr lang="en-US" altLang="en-US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ТӨСӨЛ БОЛОВСРУУЛАХАД ТАВИГДАХ ШААРДЛАГА </a:t>
            </a:r>
            <a:endParaRPr lang="en-US" altLang="en-US" sz="3200" b="1" dirty="0">
              <a:solidFill>
                <a:schemeClr val="accent3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 indent="-302438" algn="just">
              <a:lnSpc>
                <a:spcPct val="100000"/>
              </a:lnSpc>
              <a:buNone/>
              <a:tabLst>
                <a:tab pos="311079" algn="l"/>
                <a:tab pos="413332" algn="l"/>
                <a:tab pos="828104" algn="l"/>
                <a:tab pos="1242876" algn="l"/>
                <a:tab pos="1657648" algn="l"/>
                <a:tab pos="2072419" algn="l"/>
                <a:tab pos="2487191" algn="l"/>
                <a:tab pos="2901963" algn="l"/>
                <a:tab pos="3316735" algn="l"/>
                <a:tab pos="3731507" algn="l"/>
                <a:tab pos="4146279" algn="l"/>
                <a:tab pos="4561051" algn="l"/>
                <a:tab pos="4975822" algn="l"/>
                <a:tab pos="5390594" algn="l"/>
                <a:tab pos="5805366" algn="l"/>
                <a:tab pos="6220138" algn="l"/>
                <a:tab pos="6634910" algn="l"/>
                <a:tab pos="7049682" algn="l"/>
                <a:tab pos="7464453" algn="l"/>
                <a:tab pos="7879225" algn="l"/>
                <a:tab pos="8293997" algn="l"/>
              </a:tabLst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en-US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Шаардлагыг</a:t>
            </a:r>
            <a:r>
              <a:rPr lang="en-US" altLang="en-US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тодорхойлсон</a:t>
            </a:r>
            <a:r>
              <a:rPr lang="en-US" altLang="en-US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байх</a:t>
            </a:r>
            <a:endParaRPr lang="en-US" altLang="en-US" sz="3200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302438" algn="just">
              <a:lnSpc>
                <a:spcPct val="100000"/>
              </a:lnSpc>
              <a:buNone/>
              <a:tabLst>
                <a:tab pos="311079" algn="l"/>
                <a:tab pos="413332" algn="l"/>
                <a:tab pos="828104" algn="l"/>
                <a:tab pos="1242876" algn="l"/>
                <a:tab pos="1657648" algn="l"/>
                <a:tab pos="2072419" algn="l"/>
                <a:tab pos="2487191" algn="l"/>
                <a:tab pos="2901963" algn="l"/>
                <a:tab pos="3316735" algn="l"/>
                <a:tab pos="3731507" algn="l"/>
                <a:tab pos="4146279" algn="l"/>
                <a:tab pos="4561051" algn="l"/>
                <a:tab pos="4975822" algn="l"/>
                <a:tab pos="5390594" algn="l"/>
                <a:tab pos="5805366" algn="l"/>
                <a:tab pos="6220138" algn="l"/>
                <a:tab pos="6634910" algn="l"/>
                <a:tab pos="7049682" algn="l"/>
                <a:tab pos="7464453" algn="l"/>
                <a:tab pos="7879225" algn="l"/>
                <a:tab pos="8293997" algn="l"/>
              </a:tabLst>
            </a:pPr>
            <a:r>
              <a:rPr lang="en-US" altLang="en-US" sz="32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en-US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Төсөв</a:t>
            </a:r>
            <a:r>
              <a:rPr lang="en-US" altLang="en-US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санхүүгийн</a:t>
            </a:r>
            <a:r>
              <a:rPr lang="en-US" altLang="en-US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тооцоо</a:t>
            </a:r>
            <a:endParaRPr lang="en-US" altLang="en-US" sz="3200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302438" algn="just">
              <a:lnSpc>
                <a:spcPct val="100000"/>
              </a:lnSpc>
              <a:buNone/>
              <a:tabLst>
                <a:tab pos="311079" algn="l"/>
                <a:tab pos="413332" algn="l"/>
                <a:tab pos="828104" algn="l"/>
                <a:tab pos="1242876" algn="l"/>
                <a:tab pos="1657648" algn="l"/>
                <a:tab pos="2072419" algn="l"/>
                <a:tab pos="2487191" algn="l"/>
                <a:tab pos="2901963" algn="l"/>
                <a:tab pos="3316735" algn="l"/>
                <a:tab pos="3731507" algn="l"/>
                <a:tab pos="4146279" algn="l"/>
                <a:tab pos="4561051" algn="l"/>
                <a:tab pos="4975822" algn="l"/>
                <a:tab pos="5390594" algn="l"/>
                <a:tab pos="5805366" algn="l"/>
                <a:tab pos="6220138" algn="l"/>
                <a:tab pos="6634910" algn="l"/>
                <a:tab pos="7049682" algn="l"/>
                <a:tab pos="7464453" algn="l"/>
                <a:tab pos="7879225" algn="l"/>
                <a:tab pos="8293997" algn="l"/>
              </a:tabLst>
            </a:pPr>
            <a:r>
              <a:rPr lang="en-US" altLang="en-US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en-US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Холбогдох</a:t>
            </a:r>
            <a:r>
              <a:rPr lang="en-US" altLang="en-US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байгууллагын</a:t>
            </a:r>
            <a:r>
              <a:rPr lang="en-US" altLang="en-US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саналыг</a:t>
            </a:r>
            <a:r>
              <a:rPr lang="en-US" altLang="en-US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авсан</a:t>
            </a:r>
            <a:r>
              <a:rPr lang="en-US" altLang="en-US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байх</a:t>
            </a:r>
            <a:endParaRPr lang="en-US" altLang="en-US" sz="3200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302438" algn="just">
              <a:lnSpc>
                <a:spcPct val="100000"/>
              </a:lnSpc>
              <a:buNone/>
              <a:tabLst>
                <a:tab pos="311079" algn="l"/>
                <a:tab pos="413332" algn="l"/>
                <a:tab pos="828104" algn="l"/>
                <a:tab pos="1242876" algn="l"/>
                <a:tab pos="1657648" algn="l"/>
                <a:tab pos="2072419" algn="l"/>
                <a:tab pos="2487191" algn="l"/>
                <a:tab pos="2901963" algn="l"/>
                <a:tab pos="3316735" algn="l"/>
                <a:tab pos="3731507" algn="l"/>
                <a:tab pos="4146279" algn="l"/>
                <a:tab pos="4561051" algn="l"/>
                <a:tab pos="4975822" algn="l"/>
                <a:tab pos="5390594" algn="l"/>
                <a:tab pos="5805366" algn="l"/>
                <a:tab pos="6220138" algn="l"/>
                <a:tab pos="6634910" algn="l"/>
                <a:tab pos="7049682" algn="l"/>
                <a:tab pos="7464453" algn="l"/>
                <a:tab pos="7879225" algn="l"/>
                <a:tab pos="8293997" algn="l"/>
              </a:tabLst>
            </a:pPr>
            <a:r>
              <a:rPr lang="en-US" altLang="en-US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en-US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Төслийг</a:t>
            </a:r>
            <a:r>
              <a:rPr lang="en-US" altLang="en-US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хуульд</a:t>
            </a:r>
            <a:r>
              <a:rPr lang="en-US" altLang="en-US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нийцүүлэн</a:t>
            </a:r>
            <a:r>
              <a:rPr lang="en-US" altLang="en-US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боловсруулсан</a:t>
            </a:r>
            <a:r>
              <a:rPr lang="en-US" altLang="en-US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байх</a:t>
            </a:r>
            <a:endParaRPr lang="en-US" altLang="en-US" sz="3200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302438" algn="just">
              <a:buNone/>
              <a:tabLst>
                <a:tab pos="311079" algn="l"/>
                <a:tab pos="413332" algn="l"/>
                <a:tab pos="828104" algn="l"/>
                <a:tab pos="1242876" algn="l"/>
                <a:tab pos="1657648" algn="l"/>
                <a:tab pos="2072419" algn="l"/>
                <a:tab pos="2487191" algn="l"/>
                <a:tab pos="2901963" algn="l"/>
                <a:tab pos="3316735" algn="l"/>
                <a:tab pos="3731507" algn="l"/>
                <a:tab pos="4146279" algn="l"/>
                <a:tab pos="4561051" algn="l"/>
                <a:tab pos="4975822" algn="l"/>
                <a:tab pos="5390594" algn="l"/>
                <a:tab pos="5805366" algn="l"/>
                <a:tab pos="6220138" algn="l"/>
                <a:tab pos="6634910" algn="l"/>
                <a:tab pos="7049682" algn="l"/>
                <a:tab pos="7464453" algn="l"/>
                <a:tab pos="7879225" algn="l"/>
                <a:tab pos="8293997" algn="l"/>
              </a:tabLst>
            </a:pPr>
            <a:r>
              <a:rPr lang="en-US" altLang="en-US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en-US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Дагалдах</a:t>
            </a:r>
            <a:r>
              <a:rPr lang="en-US" altLang="en-US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төслийг</a:t>
            </a:r>
            <a:r>
              <a:rPr lang="en-US" altLang="en-US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бэлтгэсэн</a:t>
            </a:r>
            <a:r>
              <a:rPr lang="en-US" altLang="en-US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</a:t>
            </a:r>
            <a:r>
              <a:rPr lang="mn-MN" altLang="en-US" sz="32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endParaRPr lang="en-US" altLang="en-US" sz="3200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302438">
              <a:lnSpc>
                <a:spcPct val="100000"/>
              </a:lnSpc>
              <a:buNone/>
              <a:tabLst>
                <a:tab pos="311079" algn="l"/>
                <a:tab pos="413332" algn="l"/>
                <a:tab pos="828104" algn="l"/>
                <a:tab pos="1242876" algn="l"/>
                <a:tab pos="1657648" algn="l"/>
                <a:tab pos="2072419" algn="l"/>
                <a:tab pos="2487191" algn="l"/>
                <a:tab pos="2901963" algn="l"/>
                <a:tab pos="3316735" algn="l"/>
                <a:tab pos="3731507" algn="l"/>
                <a:tab pos="4146279" algn="l"/>
                <a:tab pos="4561051" algn="l"/>
                <a:tab pos="4975822" algn="l"/>
                <a:tab pos="5390594" algn="l"/>
                <a:tab pos="5805366" algn="l"/>
                <a:tab pos="6220138" algn="l"/>
                <a:tab pos="6634910" algn="l"/>
                <a:tab pos="7049682" algn="l"/>
                <a:tab pos="7464453" algn="l"/>
                <a:tab pos="7879225" algn="l"/>
                <a:tab pos="8293997" algn="l"/>
              </a:tabLst>
            </a:pPr>
            <a:endParaRPr lang="en-US" altLang="en-US" sz="3200" dirty="0">
              <a:latin typeface="Times New Roman Mon" panose="02020500000000000000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186012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20522" indent="-457200" algn="just">
              <a:tabLst>
                <a:tab pos="311079" algn="l"/>
                <a:tab pos="413332" algn="l"/>
                <a:tab pos="828104" algn="l"/>
                <a:tab pos="1242876" algn="l"/>
                <a:tab pos="1657648" algn="l"/>
                <a:tab pos="2072419" algn="l"/>
                <a:tab pos="2487191" algn="l"/>
                <a:tab pos="2901963" algn="l"/>
                <a:tab pos="3316735" algn="l"/>
                <a:tab pos="3731507" algn="l"/>
                <a:tab pos="4146279" algn="l"/>
                <a:tab pos="4561051" algn="l"/>
                <a:tab pos="4975822" algn="l"/>
                <a:tab pos="5390594" algn="l"/>
                <a:tab pos="5805366" algn="l"/>
                <a:tab pos="6220138" algn="l"/>
                <a:tab pos="6634910" algn="l"/>
                <a:tab pos="7049682" algn="l"/>
                <a:tab pos="7464453" algn="l"/>
                <a:tab pos="7879225" algn="l"/>
                <a:tab pos="8293997" algn="l"/>
              </a:tabLst>
            </a:pPr>
            <a:r>
              <a:rPr lang="en-US" altLang="en-US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Засгийн</a:t>
            </a:r>
            <a:r>
              <a:rPr lang="en-US" altLang="en-US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газрын</a:t>
            </a:r>
            <a:r>
              <a:rPr lang="en-US" altLang="en-US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болон</a:t>
            </a:r>
            <a:r>
              <a:rPr lang="en-US" altLang="en-US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Засаг</a:t>
            </a:r>
            <a:r>
              <a:rPr lang="en-US" altLang="en-US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даргын</a:t>
            </a:r>
            <a:r>
              <a:rPr lang="en-US" altLang="en-US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үйл</a:t>
            </a:r>
            <a:r>
              <a:rPr lang="mn-MN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ажиллагааны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хөтөлбөр</a:t>
            </a:r>
            <a:r>
              <a:rPr lang="en-US" altLang="en-US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тухайн</a:t>
            </a:r>
            <a:r>
              <a:rPr lang="en-US" altLang="en-US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чиглэлийн</a:t>
            </a:r>
            <a:r>
              <a:rPr lang="en-US" altLang="en-US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төсөвтэй</a:t>
            </a:r>
            <a:r>
              <a:rPr lang="en-US" altLang="en-US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уялдсан</a:t>
            </a:r>
            <a:r>
              <a:rPr lang="en-US" altLang="en-US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байх</a:t>
            </a:r>
            <a:endParaRPr lang="mn-MN" altLang="en-US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302438" algn="just">
              <a:buNone/>
              <a:tabLst>
                <a:tab pos="311079" algn="l"/>
                <a:tab pos="413332" algn="l"/>
                <a:tab pos="828104" algn="l"/>
                <a:tab pos="1242876" algn="l"/>
                <a:tab pos="1657648" algn="l"/>
                <a:tab pos="2072419" algn="l"/>
                <a:tab pos="2487191" algn="l"/>
                <a:tab pos="2901963" algn="l"/>
                <a:tab pos="3316735" algn="l"/>
                <a:tab pos="3731507" algn="l"/>
                <a:tab pos="4146279" algn="l"/>
                <a:tab pos="4561051" algn="l"/>
                <a:tab pos="4975822" algn="l"/>
                <a:tab pos="5390594" algn="l"/>
                <a:tab pos="5805366" algn="l"/>
                <a:tab pos="6220138" algn="l"/>
                <a:tab pos="6634910" algn="l"/>
                <a:tab pos="7049682" algn="l"/>
                <a:tab pos="7464453" algn="l"/>
                <a:tab pos="7879225" algn="l"/>
                <a:tab pos="8293997" algn="l"/>
              </a:tabLst>
            </a:pPr>
            <a:endParaRPr lang="en-US" altLang="en-US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0522" indent="-457200" algn="just">
              <a:tabLst>
                <a:tab pos="311079" algn="l"/>
                <a:tab pos="413332" algn="l"/>
                <a:tab pos="828104" algn="l"/>
                <a:tab pos="1242876" algn="l"/>
                <a:tab pos="1657648" algn="l"/>
                <a:tab pos="2072419" algn="l"/>
                <a:tab pos="2487191" algn="l"/>
                <a:tab pos="2901963" algn="l"/>
                <a:tab pos="3316735" algn="l"/>
                <a:tab pos="3731507" algn="l"/>
                <a:tab pos="4146279" algn="l"/>
                <a:tab pos="4561051" algn="l"/>
                <a:tab pos="4975822" algn="l"/>
                <a:tab pos="5390594" algn="l"/>
                <a:tab pos="5805366" algn="l"/>
                <a:tab pos="6220138" algn="l"/>
                <a:tab pos="6634910" algn="l"/>
                <a:tab pos="7049682" algn="l"/>
                <a:tab pos="7464453" algn="l"/>
                <a:tab pos="7879225" algn="l"/>
                <a:tab pos="8293997" algn="l"/>
              </a:tabLst>
            </a:pP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Үндсэн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хууль</a:t>
            </a:r>
            <a:r>
              <a:rPr lang="en-US" altLang="en-US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бусад</a:t>
            </a:r>
            <a:r>
              <a:rPr lang="en-US" altLang="en-US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хууль</a:t>
            </a:r>
            <a:r>
              <a:rPr lang="en-US" altLang="en-US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тогтоомжтой</a:t>
            </a:r>
            <a:r>
              <a:rPr lang="en-US" altLang="en-US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нийцсэн</a:t>
            </a:r>
            <a:r>
              <a:rPr lang="en-US" altLang="en-US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байх</a:t>
            </a:r>
            <a:endParaRPr lang="mn-MN" altLang="en-US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302438" algn="just">
              <a:buNone/>
              <a:tabLst>
                <a:tab pos="311079" algn="l"/>
                <a:tab pos="413332" algn="l"/>
                <a:tab pos="828104" algn="l"/>
                <a:tab pos="1242876" algn="l"/>
                <a:tab pos="1657648" algn="l"/>
                <a:tab pos="2072419" algn="l"/>
                <a:tab pos="2487191" algn="l"/>
                <a:tab pos="2901963" algn="l"/>
                <a:tab pos="3316735" algn="l"/>
                <a:tab pos="3731507" algn="l"/>
                <a:tab pos="4146279" algn="l"/>
                <a:tab pos="4561051" algn="l"/>
                <a:tab pos="4975822" algn="l"/>
                <a:tab pos="5390594" algn="l"/>
                <a:tab pos="5805366" algn="l"/>
                <a:tab pos="6220138" algn="l"/>
                <a:tab pos="6634910" algn="l"/>
                <a:tab pos="7049682" algn="l"/>
                <a:tab pos="7464453" algn="l"/>
                <a:tab pos="7879225" algn="l"/>
                <a:tab pos="8293997" algn="l"/>
              </a:tabLst>
            </a:pPr>
            <a:endParaRPr lang="en-US" altLang="en-US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0522" indent="-457200" algn="just">
              <a:tabLst>
                <a:tab pos="311079" algn="l"/>
                <a:tab pos="413332" algn="l"/>
                <a:tab pos="828104" algn="l"/>
                <a:tab pos="1242876" algn="l"/>
                <a:tab pos="1657648" algn="l"/>
                <a:tab pos="2072419" algn="l"/>
                <a:tab pos="2487191" algn="l"/>
                <a:tab pos="2901963" algn="l"/>
                <a:tab pos="3316735" algn="l"/>
                <a:tab pos="3731507" algn="l"/>
                <a:tab pos="4146279" algn="l"/>
                <a:tab pos="4561051" algn="l"/>
                <a:tab pos="4975822" algn="l"/>
                <a:tab pos="5390594" algn="l"/>
                <a:tab pos="5805366" algn="l"/>
                <a:tab pos="6220138" algn="l"/>
                <a:tab pos="6634910" algn="l"/>
                <a:tab pos="7049682" algn="l"/>
                <a:tab pos="7464453" algn="l"/>
                <a:tab pos="7879225" algn="l"/>
                <a:tab pos="8293997" algn="l"/>
              </a:tabLst>
            </a:pP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Иргэдийн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саналыг</a:t>
            </a:r>
            <a:r>
              <a:rPr lang="en-US" altLang="en-US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авах</a:t>
            </a:r>
            <a:r>
              <a:rPr lang="en-US" altLang="en-US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оролцоог</a:t>
            </a:r>
            <a:r>
              <a:rPr lang="en-US" altLang="en-US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хангах</a:t>
            </a:r>
            <a:r>
              <a:rPr lang="en-US" altLang="en-US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</a:t>
            </a:r>
            <a:r>
              <a:rPr lang="en-US" altLang="en-US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нээлттэй</a:t>
            </a:r>
            <a:r>
              <a:rPr lang="en-US" altLang="en-US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хэлэлцүүлэг</a:t>
            </a:r>
            <a:r>
              <a:rPr lang="en-US" altLang="en-US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утсаар</a:t>
            </a:r>
            <a:r>
              <a:rPr lang="en-US" altLang="en-US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цахим</a:t>
            </a:r>
            <a:r>
              <a:rPr lang="en-US" altLang="en-US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хуудсаар</a:t>
            </a:r>
            <a:r>
              <a:rPr lang="en-US" altLang="en-US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цаасаар</a:t>
            </a:r>
            <a:r>
              <a:rPr lang="en-US" altLang="en-US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санал</a:t>
            </a:r>
            <a:r>
              <a:rPr lang="en-US" altLang="en-US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авах</a:t>
            </a:r>
            <a:r>
              <a:rPr lang="en-US" altLang="en-US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  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414772" algn="l"/>
                <a:tab pos="829544" algn="l"/>
                <a:tab pos="1244316" algn="l"/>
                <a:tab pos="1659087" algn="l"/>
                <a:tab pos="2073859" algn="l"/>
                <a:tab pos="2488631" algn="l"/>
                <a:tab pos="2903403" algn="l"/>
                <a:tab pos="3318175" algn="l"/>
                <a:tab pos="3732947" algn="l"/>
                <a:tab pos="4147718" algn="l"/>
                <a:tab pos="4562490" algn="l"/>
                <a:tab pos="4977262" algn="l"/>
                <a:tab pos="5392034" algn="l"/>
                <a:tab pos="5806806" algn="l"/>
                <a:tab pos="6221578" algn="l"/>
                <a:tab pos="6636349" algn="l"/>
                <a:tab pos="7051121" algn="l"/>
                <a:tab pos="7465893" algn="l"/>
                <a:tab pos="7880665" algn="l"/>
                <a:tab pos="8295437" algn="l"/>
              </a:tabLst>
            </a:pPr>
            <a:r>
              <a:rPr lang="en-US" altLang="en-US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ТӨСӨЛ БОЛОВСРУУЛАХАД ТАВИГДАХ ШААРДЛАГА </a:t>
            </a:r>
            <a:endParaRPr lang="en-US" altLang="en-US" sz="3200" b="1" dirty="0">
              <a:solidFill>
                <a:schemeClr val="accent3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000169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БАГИЙН АЖИЛ</a:t>
            </a:r>
            <a:endParaRPr lang="en-US" sz="3200" b="1" dirty="0">
              <a:solidFill>
                <a:schemeClr val="accent3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n-MN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Хурлын хороодыг дэмжих ямар хэлбэрүүд байж болох вэ</a:t>
            </a:r>
            <a:r>
              <a:rPr 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mn-MN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mn-MN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Дэмжин ажиллаж байгаа сайн туршлагаасаа хуваалцах</a:t>
            </a:r>
          </a:p>
          <a:p>
            <a:endParaRPr lang="mn-MN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mn-MN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Ажиллах хугацаа 10 минут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mn-MN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Танилцуулах 2 минут</a:t>
            </a:r>
            <a:endParaRPr lang="en-US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998795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931310"/>
          </a:xfrm>
        </p:spPr>
        <p:txBody>
          <a:bodyPr>
            <a:normAutofit/>
          </a:bodyPr>
          <a:lstStyle/>
          <a:p>
            <a:r>
              <a:rPr lang="mn-MN" sz="32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ХУРЛЫН ХОРОО</a:t>
            </a:r>
            <a:endParaRPr lang="en-US" sz="32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14144" y="1046922"/>
            <a:ext cx="9997440" cy="5811078"/>
          </a:xfrm>
        </p:spPr>
        <p:txBody>
          <a:bodyPr>
            <a:noAutofit/>
          </a:bodyPr>
          <a:lstStyle/>
          <a:p>
            <a:pPr marL="114300" indent="0" algn="just">
              <a:buNone/>
            </a:pPr>
            <a:r>
              <a:rPr lang="mn-MN" sz="2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Хороо бол тухайн шатны хурлын дотоод зохион байгуулалтын нэг бүтэц нь мөн учраас байнга, тасралтгүй ажиллах учиртай</a:t>
            </a:r>
            <a:r>
              <a:rPr lang="en-US" sz="2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mn-MN" sz="2800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 algn="just">
              <a:spcBef>
                <a:spcPts val="0"/>
              </a:spcBef>
              <a:buNone/>
            </a:pPr>
            <a:r>
              <a:rPr lang="mn-MN" sz="2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Хороодоо тогтвортой жигд ажиллуулахын тул доор дурдсан чиглэлээр дэмжлэг үзүүлж болно.</a:t>
            </a:r>
          </a:p>
          <a:p>
            <a:pPr marL="114300" indent="0" algn="just">
              <a:spcBef>
                <a:spcPts val="0"/>
              </a:spcBef>
              <a:buNone/>
            </a:pPr>
            <a:endParaRPr lang="mn-MN" sz="2800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457200" algn="just">
              <a:spcBef>
                <a:spcPts val="0"/>
              </a:spcBef>
            </a:pPr>
            <a:r>
              <a:rPr lang="mn-MN" sz="2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Тэргүүлэгчдээс ажлын төлөвлөгөө батлан өгөх</a:t>
            </a:r>
            <a:endParaRPr lang="en-US" sz="2800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mn-MN" sz="2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Тодорхой ажил үүрэг өгөх, санал зөвлөмж хэлэх.</a:t>
            </a:r>
            <a:endParaRPr lang="en-US" sz="2800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</a:pPr>
            <a:r>
              <a:rPr lang="mn-MN" sz="2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Үйл ажиллагаагаа хэвийн явуулах боломжийг бүрдүүлэх</a:t>
            </a:r>
            <a:endParaRPr lang="en-US" sz="2800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 algn="just"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mn-MN" sz="2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-Төсөв хөрөнгө хувиарлах</a:t>
            </a:r>
            <a:endParaRPr lang="en-US" sz="2800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 algn="just"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mn-MN" sz="2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-Бичиг цаас олгох</a:t>
            </a:r>
            <a:endParaRPr lang="en-US" sz="2800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 algn="just"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mn-MN" sz="2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-Ном гарын авлага, хуулийн эмхтгэл өгөх</a:t>
            </a:r>
            <a:endParaRPr lang="en-US" sz="2800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</a:pPr>
            <a:r>
              <a:rPr lang="mn-MN" sz="2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Ажлыг нь жил, хагас жилээр дүгнэж шагнаж урамшуул</a:t>
            </a:r>
            <a:r>
              <a:rPr lang="en-US" sz="2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mn-MN" sz="2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endParaRPr lang="en-US" sz="2800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 algn="just">
              <a:buNone/>
            </a:pPr>
            <a:endParaRPr lang="en-US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186142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914144" y="274638"/>
            <a:ext cx="5136013" cy="1143000"/>
          </a:xfrm>
        </p:spPr>
        <p:txBody>
          <a:bodyPr>
            <a:normAutofit/>
          </a:bodyPr>
          <a:lstStyle/>
          <a:p>
            <a:pPr algn="ctr"/>
            <a:r>
              <a:rPr lang="mn-MN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ХУРЛЫН АЖЛЫН АЛБА</a:t>
            </a:r>
            <a:endParaRPr lang="en-GB" sz="3200" b="1" dirty="0">
              <a:solidFill>
                <a:schemeClr val="accent3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GB" sz="41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Хурлын</a:t>
            </a:r>
            <a:r>
              <a:rPr lang="en-GB" sz="41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1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ажлын</a:t>
            </a:r>
            <a:r>
              <a:rPr lang="en-GB" sz="41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1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алба</a:t>
            </a:r>
            <a:r>
              <a:rPr lang="en-GB" sz="41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1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нь</a:t>
            </a:r>
            <a:r>
              <a:rPr lang="en-GB" sz="41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1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Хорооны</a:t>
            </a:r>
            <a:r>
              <a:rPr lang="en-GB" sz="41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1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дарга</a:t>
            </a:r>
            <a:r>
              <a:rPr lang="en-GB" sz="41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41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төлөөлөгчдөд</a:t>
            </a:r>
            <a:r>
              <a:rPr lang="en-GB" sz="41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41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41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тухайн</a:t>
            </a:r>
            <a:r>
              <a:rPr lang="en-GB" sz="41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1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Хорооны</a:t>
            </a:r>
            <a:r>
              <a:rPr lang="en-GB" sz="41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1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эрхлэх</a:t>
            </a:r>
            <a:r>
              <a:rPr lang="en-GB" sz="41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1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асуудлын</a:t>
            </a:r>
            <a:r>
              <a:rPr lang="en-GB" sz="41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1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чиглэлээр</a:t>
            </a:r>
            <a:r>
              <a:rPr lang="en-GB" sz="41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1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мэргэжил</a:t>
            </a:r>
            <a:r>
              <a:rPr lang="en-GB" sz="41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41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арга</a:t>
            </a:r>
            <a:r>
              <a:rPr lang="en-GB" sz="41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1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зүйн</a:t>
            </a:r>
            <a:r>
              <a:rPr lang="en-GB" sz="41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1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зөвлөлгөө</a:t>
            </a:r>
            <a:r>
              <a:rPr lang="en-GB" sz="41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41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туслалцаа</a:t>
            </a:r>
            <a:r>
              <a:rPr lang="en-GB" sz="41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1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үзүүлнэ</a:t>
            </a:r>
            <a:r>
              <a:rPr lang="en-GB" sz="41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lvl="0" indent="0" algn="just">
              <a:buNone/>
            </a:pPr>
            <a:endParaRPr lang="en-US" sz="4100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41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Хурлын</a:t>
            </a:r>
            <a:r>
              <a:rPr lang="en-GB" sz="41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1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төлөөлөгчдийг</a:t>
            </a:r>
            <a:r>
              <a:rPr lang="en-GB" sz="41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1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салбарын</a:t>
            </a:r>
            <a:r>
              <a:rPr lang="en-GB" sz="41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1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мэдээллээр</a:t>
            </a:r>
            <a:r>
              <a:rPr lang="en-GB" sz="41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41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41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хангах</a:t>
            </a:r>
            <a:r>
              <a:rPr lang="en-GB" sz="41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41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тухайн</a:t>
            </a:r>
            <a:r>
              <a:rPr lang="en-GB" sz="41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1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хэлэлцэж</a:t>
            </a:r>
            <a:r>
              <a:rPr lang="en-GB" sz="41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1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буй</a:t>
            </a:r>
            <a:r>
              <a:rPr lang="en-GB" sz="41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1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асуудлаар</a:t>
            </a:r>
            <a:r>
              <a:rPr lang="en-GB" sz="41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1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байгууллага</a:t>
            </a:r>
            <a:r>
              <a:rPr lang="en-GB" sz="41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GB" sz="41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41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иргэдээс</a:t>
            </a:r>
            <a:r>
              <a:rPr lang="en-GB" sz="41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1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амаар</a:t>
            </a:r>
            <a:r>
              <a:rPr lang="en-GB" sz="41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1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болон</a:t>
            </a:r>
            <a:r>
              <a:rPr lang="en-GB" sz="41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1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бичгээр</a:t>
            </a:r>
            <a:r>
              <a:rPr lang="en-GB" sz="41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1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ирүүлсэн</a:t>
            </a:r>
            <a:r>
              <a:rPr lang="en-GB" sz="41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1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санал</a:t>
            </a:r>
            <a:r>
              <a:rPr lang="en-GB" sz="41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41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хүсэлтийг</a:t>
            </a:r>
            <a:r>
              <a:rPr lang="en-GB" sz="41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1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нэгтгэн</a:t>
            </a:r>
            <a:r>
              <a:rPr lang="en-GB" sz="41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41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хорооны</a:t>
            </a:r>
            <a:r>
              <a:rPr lang="en-GB" sz="41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1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гишүүдэд</a:t>
            </a:r>
            <a:r>
              <a:rPr lang="en-GB" sz="41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41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шаардлагатай</a:t>
            </a:r>
            <a:r>
              <a:rPr lang="en-GB" sz="41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1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</a:t>
            </a:r>
            <a:r>
              <a:rPr lang="en-GB" sz="41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1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бусад</a:t>
            </a:r>
            <a:r>
              <a:rPr lang="en-GB" sz="41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1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хорооны</a:t>
            </a:r>
            <a:r>
              <a:rPr lang="en-GB" sz="41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1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гишүүдэд</a:t>
            </a:r>
            <a:r>
              <a:rPr lang="en-GB" sz="41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1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танилцуулах</a:t>
            </a:r>
            <a:r>
              <a:rPr lang="en-GB" sz="41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1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ажлыг</a:t>
            </a:r>
            <a:r>
              <a:rPr lang="en-GB" sz="41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1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зохион</a:t>
            </a:r>
            <a:r>
              <a:rPr lang="en-GB" sz="41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1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байгуулах</a:t>
            </a:r>
            <a:r>
              <a:rPr lang="en-GB" sz="41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4100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100" dirty="0">
              <a:solidFill>
                <a:srgbClr val="003399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3399"/>
                </a:solidFill>
              </a:rPr>
              <a:t>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5321892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ХУРЛЫН АЖЛЫН АЛБА</a:t>
            </a:r>
            <a:endParaRPr lang="en-GB" sz="3200" b="1" dirty="0">
              <a:solidFill>
                <a:schemeClr val="accent3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914144" y="1205948"/>
            <a:ext cx="9997440" cy="504245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mn-MN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Хурлаар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хэлэлцэх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болон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төлөөлөгчдөөс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санаачлан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боловсруулж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байгаа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шийдвэрийн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төсөл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болон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Хорооны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эрхлэх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асуудалтай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холбогдсон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судалгаа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эрх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зүйн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лавлагаа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бусад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орны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хууль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тогтоомжийн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талаарх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судалгаа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тойм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мэдээлэл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бэлтгэх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mn-MN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Хорооны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гишүүдээс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Засаг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дарга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бусад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холбогдох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албан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тушаалтанд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тавих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асуулга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асуултын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төслийг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боловсруулах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тавьсан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асуулга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асуултыг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бүртгэх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хариуг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хугацаанд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нь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ирүүлэхэд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хяналт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тавих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хариуг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Хурлын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болон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тэргүүлэгчдийн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хуралдаан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Хорооны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хуралдаанаар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сонсохтой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холбогдсон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асуудлыг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зохион</a:t>
            </a:r>
            <a:r>
              <a:rPr lang="en-GB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байгуулах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547908"/>
      </p:ext>
    </p:extLst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20347" y="715618"/>
            <a:ext cx="9819861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457200" algn="just">
              <a:buFont typeface="Arial" panose="020B0604020202020204" pitchFamily="34" charset="0"/>
              <a:buChar char="•"/>
            </a:pPr>
            <a:r>
              <a:rPr lang="mn-MN" sz="3200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ХУРЛЫН ХОРООД ТОГТВОРТОЙ, БАЙНГА АЖИЛЛАЖ ЧАДСАНААР ТӨЛӨӨЛӨГЧ </a:t>
            </a:r>
            <a:r>
              <a:rPr lang="mn-MN" sz="3200" b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ЧАДВАХЖИНА</a:t>
            </a:r>
          </a:p>
          <a:p>
            <a:pPr marL="114300" indent="0" algn="just">
              <a:buNone/>
            </a:pPr>
            <a:endParaRPr lang="mn-MN" sz="3200" b="1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457200" algn="just">
              <a:buFont typeface="Arial" panose="020B0604020202020204" pitchFamily="34" charset="0"/>
              <a:buChar char="•"/>
            </a:pPr>
            <a:r>
              <a:rPr lang="mn-MN" sz="3200" b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ХУРЛЫН </a:t>
            </a:r>
            <a:r>
              <a:rPr lang="mn-MN" sz="3200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АЖИЛ ХЭРЭГЧ БАЙДАЛ ДЭЭШЛЭНЭ</a:t>
            </a:r>
            <a:r>
              <a:rPr lang="mn-MN" sz="3200" b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14300" indent="0" algn="just">
              <a:buNone/>
            </a:pPr>
            <a:endParaRPr lang="mn-MN" sz="3200" b="1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457200" algn="just">
              <a:buFont typeface="Arial" panose="020B0604020202020204" pitchFamily="34" charset="0"/>
              <a:buChar char="•"/>
            </a:pPr>
            <a:r>
              <a:rPr lang="mn-MN" sz="3200" b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НУТГИЙН </a:t>
            </a:r>
            <a:r>
              <a:rPr lang="mn-MN" sz="3200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ӨӨРӨӨ УДИРДАХ БАЙГУУЛЛАГЫН ҮЙЛ АЖИЛЛАГААНЫ ҮР ӨГӨӨЖ </a:t>
            </a:r>
            <a:r>
              <a:rPr lang="mn-MN" sz="3200" b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ДЭЭШИЛНЭ</a:t>
            </a:r>
          </a:p>
          <a:p>
            <a:pPr marL="114300" indent="0" algn="just">
              <a:buNone/>
            </a:pPr>
            <a:endParaRPr lang="mn-MN" sz="3200" b="1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457200" algn="just">
              <a:buFont typeface="Arial" panose="020B0604020202020204" pitchFamily="34" charset="0"/>
              <a:buChar char="•"/>
            </a:pPr>
            <a:r>
              <a:rPr lang="mn-MN" sz="3200" b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ХУРЛЫН </a:t>
            </a:r>
            <a:r>
              <a:rPr lang="mn-MN" sz="3200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НЭР ХҮНД ДЭЭШИЛНЭ</a:t>
            </a:r>
            <a:endParaRPr lang="en-US" sz="3200" b="1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433222"/>
      </p:ext>
    </p:extLst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5303" y="516835"/>
            <a:ext cx="6508769" cy="578639"/>
          </a:xfrm>
        </p:spPr>
        <p:txBody>
          <a:bodyPr>
            <a:noAutofit/>
          </a:bodyPr>
          <a:lstStyle/>
          <a:p>
            <a:r>
              <a:rPr lang="mn-MN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АГУУЛГА</a:t>
            </a:r>
            <a:endParaRPr lang="en-US" sz="3600" b="1" dirty="0">
              <a:solidFill>
                <a:schemeClr val="accent3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6001565"/>
              </p:ext>
            </p:extLst>
          </p:nvPr>
        </p:nvGraphicFramePr>
        <p:xfrm>
          <a:off x="2381224" y="1142985"/>
          <a:ext cx="8552939" cy="49744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762517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 Mon" pitchFamily="16" charset="0"/>
              </a:rPr>
              <a:t>      </a:t>
            </a:r>
            <a:r>
              <a:rPr lang="en-US" altLang="en-US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НӨУЁБ-ЫН ТОГТОЛЦОО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38138" indent="-338138" eaLnBrk="1" hangingPunct="1">
              <a:buClr>
                <a:srgbClr val="CCCCFF"/>
              </a:buClr>
              <a:buSzPct val="80000"/>
              <a:buFont typeface="Wingdings" charset="2"/>
              <a:buChar char="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altLang="en-US" sz="36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Аймаг</a:t>
            </a:r>
            <a:r>
              <a:rPr lang="en-US" altLang="en-US" sz="36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36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нийслэлийн</a:t>
            </a:r>
            <a:r>
              <a:rPr lang="en-US" altLang="en-US" sz="36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ИТХурал</a:t>
            </a:r>
            <a:endParaRPr lang="en-US" altLang="en-US" sz="3600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8" indent="-338138" eaLnBrk="1" hangingPunct="1">
              <a:buClrTx/>
              <a:buSzPct val="80000"/>
              <a:buFontTx/>
              <a:buNone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endParaRPr lang="en-US" altLang="en-US" sz="3600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8" indent="-338138" eaLnBrk="1" hangingPunct="1">
              <a:buClr>
                <a:srgbClr val="CCCCFF"/>
              </a:buClr>
              <a:buSzPct val="80000"/>
              <a:buFont typeface="Wingdings" charset="2"/>
              <a:buChar char="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altLang="en-US" sz="36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</a:t>
            </a:r>
            <a:r>
              <a:rPr lang="en-US" altLang="en-US" sz="36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36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дүүргийн</a:t>
            </a:r>
            <a:r>
              <a:rPr lang="en-US" altLang="en-US" sz="36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ИТХ</a:t>
            </a:r>
          </a:p>
          <a:p>
            <a:pPr marL="338138" indent="-338138" eaLnBrk="1" hangingPunct="1">
              <a:buClrTx/>
              <a:buSzPct val="80000"/>
              <a:buFontTx/>
              <a:buNone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endParaRPr lang="en-US" altLang="en-US" sz="3600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8" indent="-338138" eaLnBrk="1" hangingPunct="1">
              <a:buClr>
                <a:srgbClr val="CCCCFF"/>
              </a:buClr>
              <a:buSzPct val="80000"/>
              <a:buFont typeface="Wingdings" charset="2"/>
              <a:buChar char="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altLang="en-US" sz="36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Баг</a:t>
            </a:r>
            <a:r>
              <a:rPr lang="en-US" altLang="en-US" sz="36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36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хорооны</a:t>
            </a:r>
            <a:r>
              <a:rPr lang="en-US" altLang="en-US" sz="36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иргэдийн</a:t>
            </a:r>
            <a:r>
              <a:rPr lang="en-US" altLang="en-US" sz="36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нийтийн</a:t>
            </a:r>
            <a:r>
              <a:rPr lang="en-US" altLang="en-US" sz="36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Хурал</a:t>
            </a:r>
            <a:endParaRPr lang="en-US" altLang="en-US" sz="3600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116954"/>
      </p:ext>
    </p:extLst>
  </p:cSld>
  <p:clrMapOvr>
    <a:masterClrMapping/>
  </p:clrMapOvr>
  <p:transition spd="slow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/>
        <p:txBody>
          <a:bodyPr lIns="90000" tIns="46800" rIns="90000" bIns="46800"/>
          <a:lstStyle/>
          <a:p>
            <a:pPr marL="0" indent="0" algn="r" eaLnBrk="1" hangingPunct="1">
              <a:lnSpc>
                <a:spcPct val="80000"/>
              </a:lnSpc>
              <a:spcBef>
                <a:spcPts val="200"/>
              </a:spcBef>
              <a:buClrTx/>
              <a:buSzPct val="80000"/>
              <a:buFontTx/>
              <a:buNone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</a:pPr>
            <a:endParaRPr lang="en-US" altLang="en-US" sz="800" b="1" dirty="0" smtClean="0"/>
          </a:p>
          <a:p>
            <a:pPr marL="457200" indent="-457200">
              <a:lnSpc>
                <a:spcPct val="80000"/>
              </a:lnSpc>
              <a:buClrTx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</a:pPr>
            <a:r>
              <a:rPr lang="mn-MN" altLang="en-US" b="1" dirty="0" smtClean="0">
                <a:solidFill>
                  <a:srgbClr val="003399"/>
                </a:solidFill>
              </a:rPr>
              <a:t>Ч</a:t>
            </a:r>
            <a:r>
              <a:rPr lang="mn-MN" altLang="en-US" dirty="0" smtClean="0">
                <a:solidFill>
                  <a:srgbClr val="003399"/>
                </a:solidFill>
              </a:rPr>
              <a:t>ө</a:t>
            </a:r>
            <a:r>
              <a:rPr lang="en-US" altLang="en-US" dirty="0" err="1" smtClean="0">
                <a:solidFill>
                  <a:srgbClr val="003399"/>
                </a:solidFill>
              </a:rPr>
              <a:t>лөөт</a:t>
            </a:r>
            <a:r>
              <a:rPr lang="en-US" altLang="en-US" dirty="0" smtClean="0">
                <a:solidFill>
                  <a:srgbClr val="003399"/>
                </a:solidFill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</a:rPr>
              <a:t>сонгуулиар</a:t>
            </a:r>
            <a:r>
              <a:rPr lang="en-US" altLang="en-US" dirty="0" smtClean="0">
                <a:solidFill>
                  <a:srgbClr val="003399"/>
                </a:solidFill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</a:rPr>
              <a:t>сонгогдсон</a:t>
            </a:r>
            <a:r>
              <a:rPr lang="en-US" altLang="en-US" dirty="0" smtClean="0">
                <a:solidFill>
                  <a:srgbClr val="003399"/>
                </a:solidFill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</a:rPr>
              <a:t>төлөөлөгчтэй</a:t>
            </a:r>
            <a:endParaRPr lang="en-US" altLang="en-US" dirty="0" smtClean="0">
              <a:solidFill>
                <a:srgbClr val="003399"/>
              </a:solidFill>
            </a:endParaRPr>
          </a:p>
          <a:p>
            <a:pPr marL="0" indent="0" eaLnBrk="1" hangingPunct="1">
              <a:lnSpc>
                <a:spcPct val="80000"/>
              </a:lnSpc>
              <a:buClrTx/>
              <a:buSzPct val="80000"/>
              <a:buFontTx/>
              <a:buNone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</a:pPr>
            <a:endParaRPr lang="en-US" altLang="en-US" dirty="0" smtClean="0">
              <a:solidFill>
                <a:srgbClr val="003399"/>
              </a:solidFill>
            </a:endParaRPr>
          </a:p>
          <a:p>
            <a:pPr marL="457200" indent="-457200">
              <a:lnSpc>
                <a:spcPct val="80000"/>
              </a:lnSpc>
              <a:buClrTx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</a:pPr>
            <a:r>
              <a:rPr lang="mn-MN" altLang="en-US" b="1" dirty="0" err="1">
                <a:solidFill>
                  <a:srgbClr val="003399"/>
                </a:solidFill>
              </a:rPr>
              <a:t>Т</a:t>
            </a:r>
            <a:r>
              <a:rPr lang="en-US" altLang="en-US" dirty="0" err="1" smtClean="0">
                <a:solidFill>
                  <a:srgbClr val="003399"/>
                </a:solidFill>
              </a:rPr>
              <a:t>үүнд</a:t>
            </a:r>
            <a:r>
              <a:rPr lang="en-US" altLang="en-US" dirty="0" smtClean="0">
                <a:solidFill>
                  <a:srgbClr val="003399"/>
                </a:solidFill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</a:rPr>
              <a:t>тайлагнадаг</a:t>
            </a:r>
            <a:r>
              <a:rPr lang="en-US" altLang="en-US" dirty="0" smtClean="0">
                <a:solidFill>
                  <a:srgbClr val="003399"/>
                </a:solidFill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</a:rPr>
              <a:t>гүйцэтгэх</a:t>
            </a:r>
            <a:r>
              <a:rPr lang="en-US" altLang="en-US" dirty="0" smtClean="0">
                <a:solidFill>
                  <a:srgbClr val="003399"/>
                </a:solidFill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</a:rPr>
              <a:t>байгууллагатай</a:t>
            </a:r>
            <a:endParaRPr lang="en-US" altLang="en-US" dirty="0" smtClean="0">
              <a:solidFill>
                <a:srgbClr val="003399"/>
              </a:solidFill>
            </a:endParaRPr>
          </a:p>
          <a:p>
            <a:pPr marL="0" indent="0" eaLnBrk="1" hangingPunct="1">
              <a:lnSpc>
                <a:spcPct val="80000"/>
              </a:lnSpc>
              <a:buClrTx/>
              <a:buSzPct val="80000"/>
              <a:buFontTx/>
              <a:buNone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</a:pPr>
            <a:endParaRPr lang="en-US" altLang="en-US" dirty="0" smtClean="0">
              <a:solidFill>
                <a:srgbClr val="003399"/>
              </a:solidFill>
            </a:endParaRPr>
          </a:p>
          <a:p>
            <a:pPr marL="457200" indent="-457200">
              <a:lnSpc>
                <a:spcPct val="80000"/>
              </a:lnSpc>
              <a:buClrTx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</a:pPr>
            <a:r>
              <a:rPr lang="mn-MN" altLang="en-US" b="1" dirty="0" err="1">
                <a:solidFill>
                  <a:srgbClr val="003399"/>
                </a:solidFill>
              </a:rPr>
              <a:t>Т</a:t>
            </a:r>
            <a:r>
              <a:rPr lang="en-US" altLang="en-US" dirty="0" err="1" smtClean="0">
                <a:solidFill>
                  <a:srgbClr val="003399"/>
                </a:solidFill>
              </a:rPr>
              <a:t>ухайн</a:t>
            </a:r>
            <a:r>
              <a:rPr lang="en-US" altLang="en-US" dirty="0" smtClean="0">
                <a:solidFill>
                  <a:srgbClr val="003399"/>
                </a:solidFill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</a:rPr>
              <a:t>нутаг</a:t>
            </a:r>
            <a:r>
              <a:rPr lang="en-US" altLang="en-US" dirty="0" smtClean="0">
                <a:solidFill>
                  <a:srgbClr val="003399"/>
                </a:solidFill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</a:rPr>
              <a:t>дэвсгэрийн</a:t>
            </a:r>
            <a:r>
              <a:rPr lang="en-US" altLang="en-US" dirty="0" smtClean="0">
                <a:solidFill>
                  <a:srgbClr val="003399"/>
                </a:solidFill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</a:rPr>
              <a:t>эдийн</a:t>
            </a:r>
            <a:r>
              <a:rPr lang="en-US" altLang="en-US" dirty="0" smtClean="0">
                <a:solidFill>
                  <a:srgbClr val="003399"/>
                </a:solidFill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</a:rPr>
              <a:t>засаг</a:t>
            </a:r>
            <a:r>
              <a:rPr lang="en-US" altLang="en-US" dirty="0" smtClean="0">
                <a:solidFill>
                  <a:srgbClr val="003399"/>
                </a:solidFill>
              </a:rPr>
              <a:t>, </a:t>
            </a:r>
            <a:r>
              <a:rPr lang="en-US" altLang="en-US" dirty="0" err="1" smtClean="0">
                <a:solidFill>
                  <a:srgbClr val="003399"/>
                </a:solidFill>
              </a:rPr>
              <a:t>нийгмийн</a:t>
            </a:r>
            <a:r>
              <a:rPr lang="en-US" altLang="en-US" dirty="0" smtClean="0">
                <a:solidFill>
                  <a:srgbClr val="003399"/>
                </a:solidFill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</a:rPr>
              <a:t>асуудлыг</a:t>
            </a:r>
            <a:r>
              <a:rPr lang="en-US" altLang="en-US" dirty="0" smtClean="0">
                <a:solidFill>
                  <a:srgbClr val="003399"/>
                </a:solidFill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</a:rPr>
              <a:t>иргэдийн</a:t>
            </a:r>
            <a:r>
              <a:rPr lang="en-US" altLang="en-US" dirty="0" smtClean="0">
                <a:solidFill>
                  <a:srgbClr val="003399"/>
                </a:solidFill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</a:rPr>
              <a:t>ашиг</a:t>
            </a:r>
            <a:r>
              <a:rPr lang="en-US" altLang="en-US" dirty="0" smtClean="0">
                <a:solidFill>
                  <a:srgbClr val="003399"/>
                </a:solidFill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</a:rPr>
              <a:t>сонирхолд</a:t>
            </a:r>
            <a:r>
              <a:rPr lang="en-US" altLang="en-US" dirty="0" smtClean="0">
                <a:solidFill>
                  <a:srgbClr val="003399"/>
                </a:solidFill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</a:rPr>
              <a:t>нийцүүлэн</a:t>
            </a:r>
            <a:r>
              <a:rPr lang="en-US" altLang="en-US" dirty="0" smtClean="0">
                <a:solidFill>
                  <a:srgbClr val="003399"/>
                </a:solidFill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</a:rPr>
              <a:t>хуулийн</a:t>
            </a:r>
            <a:r>
              <a:rPr lang="en-US" altLang="en-US" dirty="0" smtClean="0">
                <a:solidFill>
                  <a:srgbClr val="003399"/>
                </a:solidFill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</a:rPr>
              <a:t>хүрээнд</a:t>
            </a:r>
            <a:r>
              <a:rPr lang="en-US" altLang="en-US" dirty="0" smtClean="0">
                <a:solidFill>
                  <a:srgbClr val="003399"/>
                </a:solidFill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</a:rPr>
              <a:t>бие</a:t>
            </a:r>
            <a:r>
              <a:rPr lang="en-US" altLang="en-US" dirty="0" smtClean="0">
                <a:solidFill>
                  <a:srgbClr val="003399"/>
                </a:solidFill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</a:rPr>
              <a:t>даан</a:t>
            </a:r>
            <a:r>
              <a:rPr lang="en-US" altLang="en-US" dirty="0" smtClean="0">
                <a:solidFill>
                  <a:srgbClr val="003399"/>
                </a:solidFill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</a:rPr>
              <a:t>шийдвэрлэх</a:t>
            </a:r>
            <a:r>
              <a:rPr lang="en-US" altLang="en-US" dirty="0" smtClean="0">
                <a:solidFill>
                  <a:srgbClr val="003399"/>
                </a:solidFill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</a:rPr>
              <a:t>эрх</a:t>
            </a:r>
            <a:r>
              <a:rPr lang="en-US" altLang="en-US" dirty="0" smtClean="0">
                <a:solidFill>
                  <a:srgbClr val="003399"/>
                </a:solidFill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</a:rPr>
              <a:t>зүйн</a:t>
            </a:r>
            <a:r>
              <a:rPr lang="en-US" altLang="en-US" dirty="0" smtClean="0">
                <a:solidFill>
                  <a:srgbClr val="003399"/>
                </a:solidFill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</a:rPr>
              <a:t>бодит</a:t>
            </a:r>
            <a:r>
              <a:rPr lang="en-US" altLang="en-US" dirty="0" smtClean="0">
                <a:solidFill>
                  <a:srgbClr val="003399"/>
                </a:solidFill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</a:rPr>
              <a:t>чадвар</a:t>
            </a:r>
            <a:r>
              <a:rPr lang="en-US" altLang="en-US" dirty="0" smtClean="0">
                <a:solidFill>
                  <a:srgbClr val="003399"/>
                </a:solidFill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</a:rPr>
              <a:t>мөн</a:t>
            </a:r>
            <a:r>
              <a:rPr lang="en-US" altLang="en-US" dirty="0" smtClean="0">
                <a:solidFill>
                  <a:srgbClr val="003399"/>
                </a:solidFill>
              </a:rPr>
              <a:t>. </a:t>
            </a:r>
          </a:p>
        </p:txBody>
      </p:sp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 smtClean="0">
                <a:latin typeface="Times New Roman Mon" pitchFamily="16" charset="0"/>
              </a:rPr>
              <a:t>      </a:t>
            </a:r>
            <a:r>
              <a:rPr lang="en-US" altLang="en-US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НӨУЁБ-ЫН ТОГТОЛЦОО</a:t>
            </a:r>
          </a:p>
        </p:txBody>
      </p:sp>
    </p:spTree>
    <p:extLst>
      <p:ext uri="{BB962C8B-B14F-4D97-AF65-F5344CB8AC3E}">
        <p14:creationId xmlns:p14="http://schemas.microsoft.com/office/powerpoint/2010/main" val="215341217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5303" y="516835"/>
            <a:ext cx="6508769" cy="578639"/>
          </a:xfrm>
        </p:spPr>
        <p:txBody>
          <a:bodyPr>
            <a:noAutofit/>
          </a:bodyPr>
          <a:lstStyle/>
          <a:p>
            <a:r>
              <a:rPr lang="mn-MN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АГУУЛГА</a:t>
            </a:r>
            <a:endParaRPr lang="en-US" sz="3600" b="1" dirty="0">
              <a:solidFill>
                <a:schemeClr val="accent3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1403501"/>
              </p:ext>
            </p:extLst>
          </p:nvPr>
        </p:nvGraphicFramePr>
        <p:xfrm>
          <a:off x="2381224" y="1142985"/>
          <a:ext cx="8552939" cy="49744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609410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400" dirty="0" smtClean="0"/>
              <a:t>       </a:t>
            </a:r>
            <a:r>
              <a:rPr lang="en-US" altLang="en-US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ҮЙЛ АЖИЛЛАГААНЫ ЗАРЧИМ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>
          <a:xfrm>
            <a:off x="1914144" y="1447800"/>
            <a:ext cx="9997440" cy="5244548"/>
          </a:xfrm>
        </p:spPr>
        <p:txBody>
          <a:bodyPr/>
          <a:lstStyle/>
          <a:p>
            <a:pPr marL="338138" indent="-338138" eaLnBrk="1" hangingPunct="1">
              <a:lnSpc>
                <a:spcPct val="90000"/>
              </a:lnSpc>
              <a:buClr>
                <a:srgbClr val="CCCCFF"/>
              </a:buClr>
              <a:buSzPct val="80000"/>
              <a:buFont typeface="Wingdings" charset="2"/>
              <a:buChar char="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altLang="en-US" sz="36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Үндсэн</a:t>
            </a:r>
            <a:r>
              <a:rPr lang="en-US" altLang="en-US" sz="36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хуулийн</a:t>
            </a:r>
            <a:r>
              <a:rPr lang="en-US" altLang="en-US" sz="36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байгууллага</a:t>
            </a:r>
            <a:endParaRPr lang="en-US" altLang="en-US" sz="3600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8" indent="-338138" eaLnBrk="1" hangingPunct="1">
              <a:lnSpc>
                <a:spcPct val="90000"/>
              </a:lnSpc>
              <a:buClr>
                <a:srgbClr val="CCCCFF"/>
              </a:buClr>
              <a:buSzPct val="80000"/>
              <a:buFont typeface="Wingdings" charset="2"/>
              <a:buChar char="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altLang="en-US" sz="36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Нутгийн</a:t>
            </a:r>
            <a:r>
              <a:rPr lang="en-US" altLang="en-US" sz="36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хөгжлийн</a:t>
            </a:r>
            <a:r>
              <a:rPr lang="en-US" altLang="en-US" sz="36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бодлого</a:t>
            </a:r>
            <a:r>
              <a:rPr lang="en-US" altLang="en-US" sz="36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тодорхойлогч</a:t>
            </a:r>
            <a:endParaRPr lang="en-US" altLang="en-US" sz="3600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8" indent="-338138" eaLnBrk="1" hangingPunct="1">
              <a:lnSpc>
                <a:spcPct val="90000"/>
              </a:lnSpc>
              <a:buClr>
                <a:srgbClr val="CCCCFF"/>
              </a:buClr>
              <a:buSzPct val="80000"/>
              <a:buFont typeface="Wingdings" charset="2"/>
              <a:buChar char="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altLang="en-US" sz="36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Иргэдийнхээ</a:t>
            </a:r>
            <a:r>
              <a:rPr lang="en-US" altLang="en-US" sz="36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эрх</a:t>
            </a:r>
            <a:r>
              <a:rPr lang="en-US" altLang="en-US" sz="36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ашгийг</a:t>
            </a:r>
            <a:r>
              <a:rPr lang="en-US" altLang="en-US" sz="36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хамгаалагч</a:t>
            </a:r>
            <a:endParaRPr lang="en-US" altLang="en-US" sz="3600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8" indent="-338138" eaLnBrk="1" hangingPunct="1">
              <a:lnSpc>
                <a:spcPct val="90000"/>
              </a:lnSpc>
              <a:buClr>
                <a:srgbClr val="CCCCFF"/>
              </a:buClr>
              <a:buSzPct val="80000"/>
              <a:buFont typeface="Wingdings" charset="2"/>
              <a:buChar char="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altLang="en-US" sz="36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Хамтын</a:t>
            </a:r>
            <a:r>
              <a:rPr lang="en-US" altLang="en-US" sz="36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удирдлагын</a:t>
            </a:r>
            <a:r>
              <a:rPr lang="en-US" altLang="en-US" sz="36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байгууллага</a:t>
            </a:r>
            <a:endParaRPr lang="en-US" altLang="en-US" sz="3600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8" indent="-338138" eaLnBrk="1" hangingPunct="1">
              <a:lnSpc>
                <a:spcPct val="90000"/>
              </a:lnSpc>
              <a:buClr>
                <a:srgbClr val="CCCCFF"/>
              </a:buClr>
              <a:buSzPct val="80000"/>
              <a:buFont typeface="Wingdings" charset="2"/>
              <a:buChar char="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altLang="en-US" sz="36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Шийдвэр</a:t>
            </a:r>
            <a:r>
              <a:rPr lang="en-US" altLang="en-US" sz="36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гаргагч</a:t>
            </a:r>
            <a:r>
              <a:rPr lang="en-US" altLang="en-US" sz="36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байгууллага</a:t>
            </a:r>
            <a:endParaRPr lang="en-US" altLang="en-US" sz="3600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8" indent="-338138" eaLnBrk="1" hangingPunct="1">
              <a:lnSpc>
                <a:spcPct val="90000"/>
              </a:lnSpc>
              <a:buClr>
                <a:srgbClr val="CCCCFF"/>
              </a:buClr>
              <a:buSzPct val="80000"/>
              <a:buFont typeface="Wingdings" charset="2"/>
              <a:buChar char="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altLang="en-US" sz="36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Хууль</a:t>
            </a:r>
            <a:r>
              <a:rPr lang="en-US" altLang="en-US" sz="36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хэрэгжүүлэгч</a:t>
            </a:r>
            <a:r>
              <a:rPr lang="en-US" altLang="en-US" sz="36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36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сурталчлагч</a:t>
            </a:r>
            <a:endParaRPr lang="en-US" altLang="en-US" sz="3600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8" indent="-338138" eaLnBrk="1" hangingPunct="1">
              <a:lnSpc>
                <a:spcPct val="90000"/>
              </a:lnSpc>
              <a:buClr>
                <a:srgbClr val="CCCCFF"/>
              </a:buClr>
              <a:buSzPct val="80000"/>
              <a:buFont typeface="Wingdings" charset="2"/>
              <a:buChar char="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mn-MN" altLang="en-US" sz="36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Орон нутаг дахь ардчиллын бодит баталгаа нь Иргэдийн нийтийн Хурал мөн.</a:t>
            </a:r>
          </a:p>
          <a:p>
            <a:pPr marL="338138" indent="-338138" eaLnBrk="1" hangingPunct="1">
              <a:lnSpc>
                <a:spcPct val="90000"/>
              </a:lnSpc>
              <a:buClrTx/>
              <a:buSzPct val="80000"/>
              <a:buFontTx/>
              <a:buNone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endParaRPr lang="mn-M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3699333"/>
      </p:ext>
    </p:extLst>
  </p:cSld>
  <p:clrMapOvr>
    <a:masterClrMapping/>
  </p:clrMapOvr>
  <p:transition spd="slow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6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ИРГЭДИЙН НИЙТИЙН ХУРАЛ</a:t>
            </a:r>
            <a:endParaRPr lang="en-US" sz="36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4144" y="1166191"/>
            <a:ext cx="9997440" cy="5082209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mn-MN" sz="10400" b="1" dirty="0">
                <a:solidFill>
                  <a:srgbClr val="003399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Засаг захиргаа, нутаг дэвсгэрийн нэгж, түүний удирдлагын тухай хуулийн дагуу Монгол Улсад нийт 1539 баг, үүний дотор хөдөөгийн 1066 баг үйл ажиллагаагаа явуулж байна. </a:t>
            </a:r>
            <a:br>
              <a:rPr lang="mn-MN" sz="10400" b="1" dirty="0">
                <a:solidFill>
                  <a:srgbClr val="003399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</a:br>
            <a:r>
              <a:rPr lang="mn-MN" sz="10400" b="1" dirty="0">
                <a:solidFill>
                  <a:srgbClr val="003399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/>
            </a:r>
            <a:br>
              <a:rPr lang="mn-MN" sz="10400" b="1" dirty="0">
                <a:solidFill>
                  <a:srgbClr val="003399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</a:br>
            <a:r>
              <a:rPr lang="mn-MN" sz="10400" b="1" dirty="0">
                <a:solidFill>
                  <a:srgbClr val="003399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Хөдөөгийн нэг багт дунджаар 250 орчим өрх айл, хөдөлмөрийн насны 489 хүн, сургуулийн насны 274 хүүхэд, сургуулийн өмнөх насны 143 хүүхэд аж төрдөг.</a:t>
            </a:r>
            <a:br>
              <a:rPr lang="mn-MN" sz="10400" b="1" dirty="0">
                <a:solidFill>
                  <a:srgbClr val="003399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</a:br>
            <a:r>
              <a:rPr lang="mn-MN" sz="10400" b="1" dirty="0">
                <a:solidFill>
                  <a:srgbClr val="003399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/>
            </a:r>
            <a:br>
              <a:rPr lang="mn-MN" sz="10400" b="1" dirty="0">
                <a:solidFill>
                  <a:srgbClr val="003399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</a:br>
            <a:r>
              <a:rPr lang="mn-MN" sz="10400" b="1" dirty="0">
                <a:solidFill>
                  <a:srgbClr val="003399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Хөдөөгийн багийн 80.0 орчим хувь нь эрчим хүчний ямар нэгэн эх үүсвэргүй, багийн Засаг дарга нарын 41.3 хувь нь ажиллах байргүй, 32.6 хувь нь иргэддээ хүрч үйлчлэх унаагүй байна. </a:t>
            </a:r>
            <a:br>
              <a:rPr lang="mn-MN" sz="10400" b="1" dirty="0">
                <a:solidFill>
                  <a:srgbClr val="003399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</a:br>
            <a:endParaRPr lang="mn-MN" sz="10400" b="1" dirty="0" smtClean="0">
              <a:solidFill>
                <a:srgbClr val="003399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algn="just"/>
            <a:r>
              <a:rPr lang="mn-MN" sz="10400" b="1" dirty="0" smtClean="0">
                <a:solidFill>
                  <a:srgbClr val="003399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Багийн </a:t>
            </a:r>
            <a:r>
              <a:rPr lang="mn-MN" sz="10400" b="1" dirty="0">
                <a:solidFill>
                  <a:srgbClr val="003399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Засаг дарга нарын 19.1 хувь нь дээд боловсролтой, 30.5 хувь нь тусгай дунд, 30.9 хувь нь бүрэн дунд, 19.5 хувь нь бага боловсролтой байна. </a:t>
            </a:r>
            <a:br>
              <a:rPr lang="mn-MN" sz="10400" b="1" dirty="0">
                <a:solidFill>
                  <a:srgbClr val="003399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</a:br>
            <a:r>
              <a:rPr lang="mn-MN" sz="11200" b="1" dirty="0">
                <a:solidFill>
                  <a:srgbClr val="003399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/>
            </a:r>
            <a:br>
              <a:rPr lang="mn-MN" sz="11200" b="1" dirty="0">
                <a:solidFill>
                  <a:srgbClr val="003399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</a:br>
            <a:endParaRPr lang="en-US" sz="11200" b="1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839555"/>
      </p:ext>
    </p:extLst>
  </p:cSld>
  <p:clrMapOvr>
    <a:masterClrMapping/>
  </p:clrMapOvr>
  <p:transition spd="slow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32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БИНХ - ШУУД АРДЧИЛАЛ </a:t>
            </a:r>
            <a:endParaRPr lang="en-US" sz="3200" dirty="0">
              <a:solidFill>
                <a:schemeClr val="accent3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mn-MN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Багийн насанд хүрсэн бүх иргэнээс хурлын бие бүрэлдэхүүн бий болдог. Сонгогдсон төлөөлөгч бол биш. </a:t>
            </a:r>
          </a:p>
          <a:p>
            <a:pPr marL="0" indent="0" algn="just">
              <a:buNone/>
            </a:pPr>
            <a:r>
              <a:rPr lang="mn-MN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Насанд </a:t>
            </a:r>
            <a:r>
              <a:rPr lang="mn-MN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хүрэгчид өрхийн нэрийн өмнөөс БИНХ-ын хуралдаандаа ирээд, өөрийнхөө нутаг дэвсгэрийн хэмжээний асуудлыг бүгдээрээ хэлэлцэж шийдвэрлэнэ. </a:t>
            </a:r>
            <a:endParaRPr lang="mn-MN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mn-MN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БИНХ-аас </a:t>
            </a:r>
            <a:r>
              <a:rPr lang="mn-MN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тэр шийдвэртээ өөрсдөө захирагдана.  </a:t>
            </a:r>
            <a:endParaRPr lang="en-US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874957"/>
      </p:ext>
    </p:extLst>
  </p:cSld>
  <p:clrMapOvr>
    <a:masterClrMapping/>
  </p:clrMapOvr>
  <p:transition spd="slow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2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      </a:t>
            </a:r>
            <a:r>
              <a:rPr lang="en-US" altLang="en-US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ИРГЭДИЙН НИЙТИЙН </a:t>
            </a:r>
            <a:r>
              <a:rPr lang="en-US" altLang="en-US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ХУР</a:t>
            </a:r>
            <a:r>
              <a:rPr lang="mn-MN" altLang="en-US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ЛЫН ЧИГ ҮҮРЭГ</a:t>
            </a:r>
            <a:endParaRPr lang="en-US" altLang="en-US" sz="3200" b="1" dirty="0" smtClean="0">
              <a:solidFill>
                <a:schemeClr val="accent3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>
          <a:xfrm>
            <a:off x="1914144" y="1219201"/>
            <a:ext cx="9997440" cy="5393634"/>
          </a:xfrm>
        </p:spPr>
        <p:txBody>
          <a:bodyPr>
            <a:noAutofit/>
          </a:bodyPr>
          <a:lstStyle/>
          <a:p>
            <a:pPr marL="338138" indent="-338138" algn="just" eaLnBrk="1" hangingPunct="1">
              <a:lnSpc>
                <a:spcPct val="90000"/>
              </a:lnSpc>
              <a:buClr>
                <a:srgbClr val="CCCCFF"/>
              </a:buClr>
              <a:buSzPct val="80000"/>
              <a:buFont typeface="Wingdings" charset="2"/>
              <a:buChar char="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Иргэдийг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нэгтгэж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өөрийгөө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удирдах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болон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төр-нийгмийн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үйл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хэрэгт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оролцуулах</a:t>
            </a:r>
            <a:endParaRPr lang="en-US" altLang="en-US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8" indent="-338138" algn="just" eaLnBrk="1" hangingPunct="1">
              <a:lnSpc>
                <a:spcPct val="90000"/>
              </a:lnSpc>
              <a:buClr>
                <a:srgbClr val="CCCCFF"/>
              </a:buClr>
              <a:buSzPct val="80000"/>
              <a:buFont typeface="Wingdings" charset="2"/>
              <a:buChar char="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Төр-нийгмийн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зүгээс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хүн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амын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хүртэх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нийтийн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үйлчилгээг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зохион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байгуулж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өөрийн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үйлчилгээг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тодорхой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хүмүүст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айл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өрхөд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хүргэх</a:t>
            </a:r>
            <a:endParaRPr lang="en-US" altLang="en-US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8" indent="-338138" algn="just" eaLnBrk="1" hangingPunct="1">
              <a:lnSpc>
                <a:spcPct val="90000"/>
              </a:lnSpc>
              <a:buClr>
                <a:srgbClr val="CCCCFF"/>
              </a:buClr>
              <a:buSzPct val="80000"/>
              <a:buFont typeface="Wingdings" charset="2"/>
              <a:buChar char="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Хуралд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нэгдсэн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нутаг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дэвсгэрийн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хамт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олны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эдийн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засаг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нийгмийн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амьдралын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нийтлэг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асуудлыг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шийдвэрлэж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журамлах</a:t>
            </a:r>
            <a:endParaRPr lang="mn-MN" altLang="en-US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8" indent="-338138" algn="just">
              <a:lnSpc>
                <a:spcPct val="90000"/>
              </a:lnSpc>
              <a:buClr>
                <a:srgbClr val="CCCCFF"/>
              </a:buClr>
              <a:buFont typeface="Wingdings" charset="2"/>
              <a:buChar char="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altLang="en-US" dirty="0" err="1">
                <a:solidFill>
                  <a:srgbClr val="003399"/>
                </a:solidFill>
              </a:rPr>
              <a:t>Хурлаас</a:t>
            </a:r>
            <a:r>
              <a:rPr lang="en-US" altLang="en-US" dirty="0">
                <a:solidFill>
                  <a:srgbClr val="003399"/>
                </a:solidFill>
              </a:rPr>
              <a:t> </a:t>
            </a:r>
            <a:r>
              <a:rPr lang="en-US" altLang="en-US" dirty="0" err="1">
                <a:solidFill>
                  <a:srgbClr val="003399"/>
                </a:solidFill>
              </a:rPr>
              <a:t>гарсан</a:t>
            </a:r>
            <a:r>
              <a:rPr lang="en-US" altLang="en-US" dirty="0">
                <a:solidFill>
                  <a:srgbClr val="003399"/>
                </a:solidFill>
              </a:rPr>
              <a:t> </a:t>
            </a:r>
            <a:r>
              <a:rPr lang="en-US" altLang="en-US" dirty="0" err="1">
                <a:solidFill>
                  <a:srgbClr val="003399"/>
                </a:solidFill>
              </a:rPr>
              <a:t>шийдвэрийг</a:t>
            </a:r>
            <a:r>
              <a:rPr lang="en-US" altLang="en-US" dirty="0">
                <a:solidFill>
                  <a:srgbClr val="003399"/>
                </a:solidFill>
              </a:rPr>
              <a:t> </a:t>
            </a:r>
            <a:r>
              <a:rPr lang="en-US" altLang="en-US" dirty="0" err="1">
                <a:solidFill>
                  <a:srgbClr val="003399"/>
                </a:solidFill>
              </a:rPr>
              <a:t>холбогдох</a:t>
            </a:r>
            <a:r>
              <a:rPr lang="en-US" altLang="en-US" dirty="0">
                <a:solidFill>
                  <a:srgbClr val="003399"/>
                </a:solidFill>
              </a:rPr>
              <a:t> </a:t>
            </a:r>
            <a:r>
              <a:rPr lang="en-US" altLang="en-US" dirty="0" err="1">
                <a:solidFill>
                  <a:srgbClr val="003399"/>
                </a:solidFill>
              </a:rPr>
              <a:t>хүмүүст</a:t>
            </a:r>
            <a:r>
              <a:rPr lang="en-US" altLang="en-US" dirty="0">
                <a:solidFill>
                  <a:srgbClr val="003399"/>
                </a:solidFill>
              </a:rPr>
              <a:t> </a:t>
            </a:r>
            <a:r>
              <a:rPr lang="en-US" altLang="en-US" dirty="0" err="1">
                <a:solidFill>
                  <a:srgbClr val="003399"/>
                </a:solidFill>
              </a:rPr>
              <a:t>хүргэх</a:t>
            </a:r>
            <a:r>
              <a:rPr lang="en-US" altLang="en-US" dirty="0">
                <a:solidFill>
                  <a:srgbClr val="003399"/>
                </a:solidFill>
              </a:rPr>
              <a:t>, </a:t>
            </a:r>
            <a:r>
              <a:rPr lang="en-US" altLang="en-US" dirty="0" err="1">
                <a:solidFill>
                  <a:srgbClr val="003399"/>
                </a:solidFill>
              </a:rPr>
              <a:t>сурталчлах</a:t>
            </a:r>
            <a:r>
              <a:rPr lang="en-US" altLang="en-US" dirty="0">
                <a:solidFill>
                  <a:srgbClr val="003399"/>
                </a:solidFill>
              </a:rPr>
              <a:t>, </a:t>
            </a:r>
            <a:r>
              <a:rPr lang="en-US" altLang="en-US" dirty="0" err="1">
                <a:solidFill>
                  <a:srgbClr val="003399"/>
                </a:solidFill>
              </a:rPr>
              <a:t>хэрэгжилтэнд</a:t>
            </a:r>
            <a:r>
              <a:rPr lang="en-US" altLang="en-US" dirty="0">
                <a:solidFill>
                  <a:srgbClr val="003399"/>
                </a:solidFill>
              </a:rPr>
              <a:t> </a:t>
            </a:r>
            <a:r>
              <a:rPr lang="en-US" altLang="en-US" dirty="0" err="1">
                <a:solidFill>
                  <a:srgbClr val="003399"/>
                </a:solidFill>
              </a:rPr>
              <a:t>хяналт</a:t>
            </a:r>
            <a:r>
              <a:rPr lang="en-US" altLang="en-US" dirty="0">
                <a:solidFill>
                  <a:srgbClr val="003399"/>
                </a:solidFill>
              </a:rPr>
              <a:t> </a:t>
            </a:r>
            <a:r>
              <a:rPr lang="en-US" altLang="en-US" dirty="0" err="1">
                <a:solidFill>
                  <a:srgbClr val="003399"/>
                </a:solidFill>
              </a:rPr>
              <a:t>тавих</a:t>
            </a:r>
            <a:endParaRPr lang="en-US" altLang="en-US" dirty="0">
              <a:solidFill>
                <a:srgbClr val="003399"/>
              </a:solidFill>
            </a:endParaRPr>
          </a:p>
          <a:p>
            <a:pPr marL="338138" indent="-338138" algn="just" eaLnBrk="1" hangingPunct="1">
              <a:lnSpc>
                <a:spcPct val="90000"/>
              </a:lnSpc>
              <a:buClr>
                <a:srgbClr val="CCCCFF"/>
              </a:buClr>
              <a:buSzPct val="80000"/>
              <a:buFont typeface="Wingdings" charset="2"/>
              <a:buChar char="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endParaRPr lang="en-US" altLang="en-US" sz="3600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956978"/>
      </p:ext>
    </p:extLst>
  </p:cSld>
  <p:clrMapOvr>
    <a:masterClrMapping/>
  </p:clrMapOvr>
  <p:transition spd="slow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>
          <a:xfrm>
            <a:off x="1914144" y="274638"/>
            <a:ext cx="5440813" cy="1143000"/>
          </a:xfrm>
        </p:spPr>
        <p:txBody>
          <a:bodyPr>
            <a:normAutofit fontScale="90000"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             </a:t>
            </a:r>
            <a:r>
              <a:rPr lang="en-US" altLang="en-US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ДОТООД АЖИЛ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>
          <a:xfrm>
            <a:off x="1722783" y="1447800"/>
            <a:ext cx="10188801" cy="5410200"/>
          </a:xfrm>
        </p:spPr>
        <p:txBody>
          <a:bodyPr>
            <a:normAutofit fontScale="25000" lnSpcReduction="20000"/>
          </a:bodyPr>
          <a:lstStyle/>
          <a:p>
            <a:pPr marL="338138" indent="-338138" eaLnBrk="1" hangingPunct="1">
              <a:buClr>
                <a:srgbClr val="CCCCFF"/>
              </a:buClr>
              <a:buSzPct val="80000"/>
              <a:buFont typeface="Wingdings" charset="2"/>
              <a:buChar char="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altLang="en-US" sz="98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Баг</a:t>
            </a:r>
            <a:r>
              <a:rPr lang="en-US" altLang="en-US" sz="9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98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болж</a:t>
            </a:r>
            <a:r>
              <a:rPr lang="en-US" altLang="en-US" sz="9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98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ажиллах</a:t>
            </a:r>
            <a:r>
              <a:rPr lang="en-US" altLang="en-US" sz="9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/УИХ-</a:t>
            </a:r>
            <a:r>
              <a:rPr lang="en-US" altLang="en-US" sz="98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ын</a:t>
            </a:r>
            <a:r>
              <a:rPr lang="en-US" altLang="en-US" sz="9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98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гишүүн</a:t>
            </a:r>
            <a:r>
              <a:rPr lang="en-US" altLang="en-US" sz="9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98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аймаг</a:t>
            </a:r>
            <a:r>
              <a:rPr lang="en-US" altLang="en-US" sz="9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98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сумын</a:t>
            </a:r>
            <a:r>
              <a:rPr lang="en-US" altLang="en-US" sz="9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ИТХ-</a:t>
            </a:r>
            <a:r>
              <a:rPr lang="en-US" altLang="en-US" sz="98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ын</a:t>
            </a:r>
            <a:r>
              <a:rPr lang="en-US" altLang="en-US" sz="9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98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төлөөлөгч</a:t>
            </a:r>
            <a:r>
              <a:rPr lang="en-US" altLang="en-US" sz="9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</a:p>
          <a:p>
            <a:pPr marL="338138" indent="-338138" eaLnBrk="1" hangingPunct="1">
              <a:buClr>
                <a:srgbClr val="CCCCFF"/>
              </a:buClr>
              <a:buSzPct val="80000"/>
              <a:buFont typeface="Wingdings" charset="2"/>
              <a:buChar char="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altLang="en-US" sz="98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Төрийн</a:t>
            </a:r>
            <a:r>
              <a:rPr lang="en-US" altLang="en-US" sz="9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98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бус</a:t>
            </a:r>
            <a:r>
              <a:rPr lang="en-US" altLang="en-US" sz="9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98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байгууллага</a:t>
            </a:r>
            <a:r>
              <a:rPr lang="en-US" altLang="en-US" sz="9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98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иргэдийн</a:t>
            </a:r>
            <a:r>
              <a:rPr lang="en-US" altLang="en-US" sz="9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98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нөхөрлөл</a:t>
            </a:r>
            <a:r>
              <a:rPr lang="en-US" altLang="en-US" sz="9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98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малчны</a:t>
            </a:r>
            <a:r>
              <a:rPr lang="en-US" altLang="en-US" sz="9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98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бүлэг</a:t>
            </a:r>
            <a:r>
              <a:rPr lang="en-US" altLang="en-US" sz="9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98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иргэд</a:t>
            </a:r>
            <a:endParaRPr lang="en-US" altLang="en-US" sz="9800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8" indent="-338138" eaLnBrk="1" hangingPunct="1">
              <a:buClr>
                <a:srgbClr val="CCCCFF"/>
              </a:buClr>
              <a:buSzPct val="80000"/>
              <a:buFont typeface="Wingdings" charset="2"/>
              <a:buChar char="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altLang="en-US" sz="98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Ил</a:t>
            </a:r>
            <a:r>
              <a:rPr lang="en-US" altLang="en-US" sz="9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98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тод</a:t>
            </a:r>
            <a:r>
              <a:rPr lang="en-US" altLang="en-US" sz="9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98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нээлттэй</a:t>
            </a:r>
            <a:r>
              <a:rPr lang="en-US" altLang="en-US" sz="9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98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ажиллах</a:t>
            </a:r>
            <a:endParaRPr lang="mn-MN" altLang="en-US" sz="9800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8" indent="-338138">
              <a:buClr>
                <a:srgbClr val="CCCCFF"/>
              </a:buClr>
              <a:buFont typeface="Wingdings" charset="2"/>
              <a:buChar char="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altLang="en-US" sz="98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Залгамлагч</a:t>
            </a:r>
            <a:r>
              <a:rPr lang="en-US" altLang="en-US" sz="98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98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хуульд</a:t>
            </a:r>
            <a:r>
              <a:rPr lang="en-US" altLang="en-US" sz="98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98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нийцсэн</a:t>
            </a:r>
            <a:r>
              <a:rPr lang="en-US" altLang="en-US" sz="98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98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шийдвэр</a:t>
            </a:r>
            <a:endParaRPr lang="en-US" altLang="en-US" sz="9800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8" indent="-338138">
              <a:buClr>
                <a:srgbClr val="CCCCFF"/>
              </a:buClr>
              <a:buFont typeface="Wingdings" charset="2"/>
              <a:buChar char="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altLang="en-US" sz="98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Нэрэмжит</a:t>
            </a:r>
            <a:r>
              <a:rPr lang="en-US" altLang="en-US" sz="98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98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ажил</a:t>
            </a:r>
            <a:endParaRPr lang="en-US" altLang="en-US" sz="9800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8" indent="-338138">
              <a:buClr>
                <a:srgbClr val="CCCCFF"/>
              </a:buClr>
              <a:buFont typeface="Wingdings" charset="2"/>
              <a:buChar char="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altLang="en-US" sz="98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Төсөл</a:t>
            </a:r>
            <a:r>
              <a:rPr lang="en-US" altLang="en-US" sz="98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98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хөтөлбөр</a:t>
            </a:r>
            <a:r>
              <a:rPr lang="en-US" altLang="en-US" sz="98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98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хэрэгжүүлэгч</a:t>
            </a:r>
            <a:endParaRPr lang="en-US" altLang="en-US" sz="9800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8" indent="-338138">
              <a:buClr>
                <a:srgbClr val="CCCCFF"/>
              </a:buClr>
              <a:buFont typeface="Wingdings" charset="2"/>
              <a:buChar char="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altLang="en-US" sz="98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Санаачлагч</a:t>
            </a:r>
            <a:r>
              <a:rPr lang="en-US" altLang="en-US" sz="98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38138" indent="-338138">
              <a:buClr>
                <a:srgbClr val="CCCCFF"/>
              </a:buClr>
              <a:buFont typeface="Wingdings" charset="2"/>
              <a:buChar char="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mn-MN" altLang="en-US" sz="98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lang="en-US" altLang="en-US" sz="98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вуулын</a:t>
            </a:r>
            <a:r>
              <a:rPr lang="en-US" altLang="en-US" sz="9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98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хуралдаан</a:t>
            </a:r>
            <a:endParaRPr lang="en-US" altLang="en-US" sz="9800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8" indent="-338138">
              <a:buClr>
                <a:srgbClr val="CCCCFF"/>
              </a:buClr>
              <a:buFont typeface="Wingdings" charset="2"/>
              <a:buChar char="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altLang="en-US" sz="98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Иргэдэд</a:t>
            </a:r>
            <a:r>
              <a:rPr lang="en-US" altLang="en-US" sz="98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98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мэдээллээр</a:t>
            </a:r>
            <a:r>
              <a:rPr lang="en-US" altLang="en-US" sz="98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98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үйлчлэх</a:t>
            </a:r>
            <a:endParaRPr lang="en-US" altLang="en-US" sz="9800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8" indent="-338138">
              <a:buClr>
                <a:srgbClr val="CCCCFF"/>
              </a:buClr>
              <a:buFont typeface="Wingdings" charset="2"/>
              <a:buChar char="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altLang="en-US" sz="98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Иргэдийн</a:t>
            </a:r>
            <a:r>
              <a:rPr lang="en-US" altLang="en-US" sz="98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98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санаачлагыг</a:t>
            </a:r>
            <a:r>
              <a:rPr lang="en-US" altLang="en-US" sz="98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98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дэмжих</a:t>
            </a:r>
            <a:endParaRPr lang="en-US" altLang="en-US" sz="9800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8" indent="-338138">
              <a:buClr>
                <a:srgbClr val="CCCCFF"/>
              </a:buClr>
              <a:buFont typeface="Wingdings" charset="2"/>
              <a:buChar char="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altLang="en-US" sz="98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Нээлттэй</a:t>
            </a:r>
            <a:r>
              <a:rPr lang="en-US" altLang="en-US" sz="98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98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хаалганы</a:t>
            </a:r>
            <a:r>
              <a:rPr lang="en-US" altLang="en-US" sz="98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98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өдөр</a:t>
            </a:r>
            <a:endParaRPr lang="en-US" altLang="en-US" sz="9800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8" indent="-338138" eaLnBrk="1" hangingPunct="1">
              <a:buClr>
                <a:srgbClr val="CCCCFF"/>
              </a:buClr>
              <a:buSzPct val="80000"/>
              <a:buFont typeface="Wingdings" charset="2"/>
              <a:buChar char="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endParaRPr lang="en-US" altLang="en-US" dirty="0" smtClean="0">
              <a:solidFill>
                <a:srgbClr val="003399"/>
              </a:solidFill>
            </a:endParaRPr>
          </a:p>
          <a:p>
            <a:pPr marL="338138" indent="-338138" eaLnBrk="1" hangingPunct="1">
              <a:buClrTx/>
              <a:buSzPct val="80000"/>
              <a:buFontTx/>
              <a:buNone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endParaRPr lang="en-US" altLang="en-US" dirty="0" smtClean="0"/>
          </a:p>
          <a:p>
            <a:pPr marL="338138" indent="-338138" eaLnBrk="1" hangingPunct="1">
              <a:buClrTx/>
              <a:buSzPct val="80000"/>
              <a:buFontTx/>
              <a:buNone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19480890"/>
      </p:ext>
    </p:extLst>
  </p:cSld>
  <p:clrMapOvr>
    <a:masterClrMapping/>
  </p:clrMapOvr>
  <p:transition spd="slow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     </a:t>
            </a:r>
            <a:r>
              <a:rPr lang="en-US" altLang="en-US" sz="34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ДОТООД АЖИЛ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38138" indent="-338138" eaLnBrk="1" hangingPunct="1">
              <a:buClr>
                <a:srgbClr val="CCCCFF"/>
              </a:buClr>
              <a:buSzPct val="80000"/>
              <a:buFont typeface="Wingdings" charset="2"/>
              <a:buChar char="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Төлөвлөгөө</a:t>
            </a:r>
            <a:endParaRPr lang="en-US" altLang="en-US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8" indent="-338138" eaLnBrk="1" hangingPunct="1">
              <a:buClr>
                <a:srgbClr val="CCCCFF"/>
              </a:buClr>
              <a:buSzPct val="80000"/>
              <a:buFont typeface="Wingdings" charset="2"/>
              <a:buChar char="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Ажил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үүргийн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хуваарь</a:t>
            </a:r>
            <a:endParaRPr lang="en-US" altLang="en-US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8" indent="-338138" eaLnBrk="1" hangingPunct="1">
              <a:buClr>
                <a:srgbClr val="CCCCFF"/>
              </a:buClr>
              <a:buSzPct val="80000"/>
              <a:buFont typeface="Wingdings" charset="2"/>
              <a:buChar char="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Цагийн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хуваарь</a:t>
            </a:r>
            <a:endParaRPr lang="en-US" altLang="en-US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8" indent="-338138" eaLnBrk="1" hangingPunct="1">
              <a:buClr>
                <a:srgbClr val="CCCCFF"/>
              </a:buClr>
              <a:buSzPct val="80000"/>
              <a:buFont typeface="Wingdings" charset="2"/>
              <a:buChar char="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Санал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шүүмжлэлийг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ажил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болгох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эргэн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мэдээллэх</a:t>
            </a:r>
            <a:endParaRPr lang="en-US" altLang="en-US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8" indent="-338138" eaLnBrk="1" hangingPunct="1">
              <a:buClr>
                <a:srgbClr val="CCCCFF"/>
              </a:buClr>
              <a:buSzPct val="80000"/>
              <a:buFont typeface="Wingdings" charset="2"/>
              <a:buChar char="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Иргэд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байгууллагын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оролцоон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дээр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тулгуурлаж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ажиллах</a:t>
            </a:r>
            <a:endParaRPr lang="en-US" altLang="en-US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758402"/>
      </p:ext>
    </p:extLst>
  </p:cSld>
  <p:clrMapOvr>
    <a:masterClrMapping/>
  </p:clrMapOvr>
  <p:transition spd="slow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mn-MN" altLang="en-US" sz="34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БИНХ-ЫН</a:t>
            </a:r>
            <a:r>
              <a:rPr lang="en-US" altLang="en-US" sz="34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ҮЙЛ АЖИЛЛАГАА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38138" indent="-338138" eaLnBrk="1" hangingPunct="1">
              <a:buClr>
                <a:srgbClr val="CCCCFF"/>
              </a:buClr>
              <a:buSzPct val="80000"/>
              <a:buFont typeface="Wingdings" charset="2"/>
              <a:buChar char="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mn-MN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ргэдэд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хандаж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тэдний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туслалцааг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авах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уриалга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гаргах</a:t>
            </a:r>
            <a:endParaRPr lang="en-US" altLang="en-US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8" indent="-338138" eaLnBrk="1" hangingPunct="1">
              <a:buClr>
                <a:srgbClr val="CCCCFF"/>
              </a:buClr>
              <a:buSzPct val="80000"/>
              <a:buFont typeface="Wingdings" charset="2"/>
              <a:buChar char="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mn-MN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жлын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тайлангаа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иргэдэд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тогтмол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тавьж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байх</a:t>
            </a:r>
            <a:endParaRPr lang="en-US" altLang="en-US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8" indent="-338138" eaLnBrk="1" hangingPunct="1">
              <a:buClr>
                <a:srgbClr val="CCCCFF"/>
              </a:buClr>
              <a:buSzPct val="80000"/>
              <a:buFont typeface="Wingdings" charset="2"/>
              <a:buChar char="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mn-MN" altLang="en-US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ийсэн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ажилдаа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үнэлгээ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өгүүлж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байх</a:t>
            </a:r>
            <a:endParaRPr lang="en-US" altLang="en-US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8" indent="-338138" eaLnBrk="1" hangingPunct="1">
              <a:buClr>
                <a:srgbClr val="CCCCFF"/>
              </a:buClr>
              <a:buSzPct val="80000"/>
              <a:buFont typeface="Wingdings" charset="2"/>
              <a:buChar char="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mn-MN" altLang="en-US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дүүрэг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тосгоны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иргэдийг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нийтээр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хамруулсан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баяр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наадам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уламжлалт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арга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хэмжээг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зохион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байгуулж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байх</a:t>
            </a:r>
            <a:r>
              <a:rPr lang="en-US" alt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62039755"/>
      </p:ext>
    </p:extLst>
  </p:cSld>
  <p:clrMapOvr>
    <a:masterClrMapping/>
  </p:clrMapOvr>
  <p:transition spd="slow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>
          <a:xfrm>
            <a:off x="1914144" y="274638"/>
            <a:ext cx="8210517" cy="1143000"/>
          </a:xfrm>
        </p:spPr>
        <p:txBody>
          <a:bodyPr>
            <a:normAutofit/>
          </a:bodyPr>
          <a:lstStyle/>
          <a:p>
            <a:pPr algn="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ҮЙЛ АЖИЛЛАГААНЫ БАТАЛГАА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>
          <a:xfrm>
            <a:off x="1914144" y="1245704"/>
            <a:ext cx="9997440" cy="5446644"/>
          </a:xfrm>
        </p:spPr>
        <p:txBody>
          <a:bodyPr lIns="90000" tIns="46800" rIns="90000" bIns="46800">
            <a:noAutofit/>
          </a:bodyPr>
          <a:lstStyle/>
          <a:p>
            <a:pPr marL="457200" indent="-457200" algn="just">
              <a:buClrTx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</a:pPr>
            <a:r>
              <a:rPr lang="en-US" altLang="en-US" sz="24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Хурал</a:t>
            </a:r>
            <a:r>
              <a:rPr lang="en-US" altLang="en-US" sz="2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4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Тэргүүлэгчид</a:t>
            </a:r>
            <a:r>
              <a:rPr lang="en-US" altLang="en-US" sz="2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4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Засаг</a:t>
            </a:r>
            <a:r>
              <a:rPr lang="en-US" altLang="en-US" sz="2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дарга</a:t>
            </a:r>
            <a:r>
              <a:rPr lang="en-US" altLang="en-US" sz="2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бүрэн</a:t>
            </a:r>
            <a:r>
              <a:rPr lang="en-US" altLang="en-US" sz="2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эрхээ</a:t>
            </a:r>
            <a:r>
              <a:rPr lang="en-US" altLang="en-US" sz="2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хэрэгжүүлэхэд</a:t>
            </a:r>
            <a:r>
              <a:rPr lang="en-US" altLang="en-US" sz="2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нь</a:t>
            </a:r>
            <a:r>
              <a:rPr lang="en-US" altLang="en-US" sz="2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тухайн</a:t>
            </a:r>
            <a:r>
              <a:rPr lang="en-US" altLang="en-US" sz="2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нутаг</a:t>
            </a:r>
            <a:r>
              <a:rPr lang="en-US" altLang="en-US" sz="2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дэвсгэр</a:t>
            </a:r>
            <a:r>
              <a:rPr lang="en-US" altLang="en-US" sz="2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дэх</a:t>
            </a:r>
            <a:r>
              <a:rPr lang="en-US" altLang="en-US" sz="2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байгууллага</a:t>
            </a:r>
            <a:r>
              <a:rPr lang="en-US" altLang="en-US" sz="2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4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албан</a:t>
            </a:r>
            <a:r>
              <a:rPr lang="en-US" altLang="en-US" sz="2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тушаалтан</a:t>
            </a:r>
            <a:r>
              <a:rPr lang="en-US" altLang="en-US" sz="2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бүх</a:t>
            </a:r>
            <a:r>
              <a:rPr lang="en-US" altLang="en-US" sz="2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талын</a:t>
            </a:r>
            <a:r>
              <a:rPr lang="en-US" altLang="en-US" sz="2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дэмжлэг</a:t>
            </a:r>
            <a:r>
              <a:rPr lang="en-US" altLang="en-US" sz="2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үзүүлэх</a:t>
            </a:r>
            <a:r>
              <a:rPr lang="en-US" altLang="en-US" sz="2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үүрэгтэй</a:t>
            </a:r>
            <a:r>
              <a:rPr lang="en-US" altLang="en-US" sz="2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just">
              <a:buClrTx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</a:pPr>
            <a:r>
              <a:rPr lang="en-US" altLang="en-US" sz="24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Баг</a:t>
            </a:r>
            <a:r>
              <a:rPr lang="en-US" altLang="en-US" sz="2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4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хорооны</a:t>
            </a:r>
            <a:r>
              <a:rPr lang="en-US" altLang="en-US" sz="2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Хурлын</a:t>
            </a:r>
            <a:r>
              <a:rPr lang="en-US" altLang="en-US" sz="2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даргад</a:t>
            </a:r>
            <a:r>
              <a:rPr lang="en-US" altLang="en-US" sz="2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тухайн</a:t>
            </a:r>
            <a:r>
              <a:rPr lang="en-US" altLang="en-US" sz="2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шатны</a:t>
            </a:r>
            <a:r>
              <a:rPr lang="en-US" altLang="en-US" sz="2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Засаг</a:t>
            </a:r>
            <a:r>
              <a:rPr lang="en-US" altLang="en-US" sz="2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даргын</a:t>
            </a:r>
            <a:r>
              <a:rPr lang="en-US" altLang="en-US" sz="2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сарын</a:t>
            </a:r>
            <a:r>
              <a:rPr lang="en-US" altLang="en-US" sz="2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үндсэн</a:t>
            </a:r>
            <a:r>
              <a:rPr lang="en-US" altLang="en-US" sz="2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цалингийн</a:t>
            </a:r>
            <a:r>
              <a:rPr lang="en-US" altLang="en-US" sz="2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30 </a:t>
            </a:r>
            <a:r>
              <a:rPr lang="en-US" altLang="en-US" sz="24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хувьтай</a:t>
            </a:r>
            <a:r>
              <a:rPr lang="en-US" altLang="en-US" sz="2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тэнцэх</a:t>
            </a:r>
            <a:r>
              <a:rPr lang="en-US" altLang="en-US" sz="2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хэмжээний</a:t>
            </a:r>
            <a:r>
              <a:rPr lang="en-US" altLang="en-US" sz="2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урамшуулал</a:t>
            </a:r>
            <a:r>
              <a:rPr lang="en-US" altLang="en-US" sz="2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сар</a:t>
            </a:r>
            <a:r>
              <a:rPr lang="en-US" altLang="en-US" sz="2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тутам</a:t>
            </a:r>
            <a:r>
              <a:rPr lang="en-US" altLang="en-US" sz="2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олгоно</a:t>
            </a:r>
            <a:r>
              <a:rPr lang="en-US" altLang="en-US" sz="2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mn-MN" altLang="en-US" sz="2400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ClrTx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</a:pPr>
            <a:r>
              <a:rPr lang="en-US" altLang="en-US" sz="24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Хурал</a:t>
            </a:r>
            <a:r>
              <a:rPr lang="en-US" altLang="en-US" sz="2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4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Засаг</a:t>
            </a:r>
            <a:r>
              <a:rPr lang="en-US" altLang="en-US" sz="2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даргаас</a:t>
            </a:r>
            <a:r>
              <a:rPr lang="en-US" altLang="en-US" sz="2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хууль</a:t>
            </a:r>
            <a:r>
              <a:rPr lang="en-US" altLang="en-US" sz="2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тогтоомжид</a:t>
            </a:r>
            <a:r>
              <a:rPr lang="en-US" altLang="en-US" sz="2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заасан</a:t>
            </a:r>
            <a:r>
              <a:rPr lang="en-US" altLang="en-US" sz="2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эрх</a:t>
            </a:r>
            <a:r>
              <a:rPr lang="en-US" altLang="en-US" sz="2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хэмжээнийхээ</a:t>
            </a:r>
            <a:r>
              <a:rPr lang="en-US" altLang="en-US" sz="2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хүрээнд</a:t>
            </a:r>
            <a:r>
              <a:rPr lang="en-US" altLang="en-US" sz="2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гаргасан</a:t>
            </a:r>
            <a:r>
              <a:rPr lang="en-US" altLang="en-US" sz="2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шийдвэр</a:t>
            </a:r>
            <a:r>
              <a:rPr lang="en-US" altLang="en-US" sz="2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тухайн</a:t>
            </a:r>
            <a:r>
              <a:rPr lang="en-US" altLang="en-US" sz="2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нутаг</a:t>
            </a:r>
            <a:r>
              <a:rPr lang="en-US" altLang="en-US" sz="2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дэвсгэрт</a:t>
            </a:r>
            <a:r>
              <a:rPr lang="en-US" altLang="en-US" sz="2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хүчин</a:t>
            </a:r>
            <a:r>
              <a:rPr lang="en-US" altLang="en-US" sz="2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төгөлдөр</a:t>
            </a:r>
            <a:r>
              <a:rPr lang="en-US" altLang="en-US" sz="2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дагаж</a:t>
            </a:r>
            <a:r>
              <a:rPr lang="en-US" altLang="en-US" sz="2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мөрдөгдөх</a:t>
            </a:r>
            <a:r>
              <a:rPr lang="en-US" altLang="en-US" sz="2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бөгөөд</a:t>
            </a:r>
            <a:r>
              <a:rPr lang="en-US" altLang="en-US" sz="2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түүнийг</a:t>
            </a:r>
            <a:r>
              <a:rPr lang="en-US" altLang="en-US" sz="2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холбогдох</a:t>
            </a:r>
            <a:r>
              <a:rPr lang="en-US" altLang="en-US" sz="2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байгууллага</a:t>
            </a:r>
            <a:r>
              <a:rPr lang="en-US" altLang="en-US" sz="2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4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албан</a:t>
            </a:r>
            <a:r>
              <a:rPr lang="en-US" altLang="en-US" sz="2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тушаалтан</a:t>
            </a:r>
            <a:r>
              <a:rPr lang="en-US" altLang="en-US" sz="2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4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иргэд</a:t>
            </a:r>
            <a:r>
              <a:rPr lang="en-US" altLang="en-US" sz="2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заавал</a:t>
            </a:r>
            <a:r>
              <a:rPr lang="en-US" altLang="en-US" sz="2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биелүүлнэ</a:t>
            </a:r>
            <a:r>
              <a:rPr lang="en-US" altLang="en-US" sz="2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altLang="en-US" sz="2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2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Хууль</a:t>
            </a:r>
            <a:r>
              <a:rPr lang="en-US" altLang="en-US" sz="2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тогтоомжид</a:t>
            </a:r>
            <a:r>
              <a:rPr lang="en-US" altLang="en-US" sz="2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заасан</a:t>
            </a:r>
            <a:r>
              <a:rPr lang="en-US" altLang="en-US" sz="2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эрх</a:t>
            </a:r>
            <a:r>
              <a:rPr lang="en-US" altLang="en-US" sz="2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хэмжээнийхээ</a:t>
            </a:r>
            <a:r>
              <a:rPr lang="en-US" altLang="en-US" sz="2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хүрээнд</a:t>
            </a:r>
            <a:r>
              <a:rPr lang="en-US" altLang="en-US" sz="2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Хурал</a:t>
            </a:r>
            <a:r>
              <a:rPr lang="en-US" altLang="en-US" sz="2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4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Засаг</a:t>
            </a:r>
            <a:r>
              <a:rPr lang="en-US" altLang="en-US" sz="2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даргаас</a:t>
            </a:r>
            <a:r>
              <a:rPr lang="en-US" altLang="en-US" sz="2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гаргасан</a:t>
            </a:r>
            <a:r>
              <a:rPr lang="en-US" altLang="en-US" sz="2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шийдвэрийг</a:t>
            </a:r>
            <a:r>
              <a:rPr lang="en-US" altLang="en-US" sz="2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биелүүлээгүйгээс</a:t>
            </a:r>
            <a:r>
              <a:rPr lang="en-US" altLang="en-US" sz="2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учирсан</a:t>
            </a:r>
            <a:r>
              <a:rPr lang="en-US" altLang="en-US" sz="2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хохирлыг</a:t>
            </a:r>
            <a:r>
              <a:rPr lang="en-US" altLang="en-US" sz="2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гэм</a:t>
            </a:r>
            <a:r>
              <a:rPr lang="en-US" altLang="en-US" sz="2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буруутай</a:t>
            </a:r>
            <a:r>
              <a:rPr lang="en-US" altLang="en-US" sz="2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этгээд</a:t>
            </a:r>
            <a:r>
              <a:rPr lang="en-US" altLang="en-US" sz="2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бүрэн</a:t>
            </a:r>
            <a:r>
              <a:rPr lang="en-US" altLang="en-US" sz="2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хэмжээгээр</a:t>
            </a:r>
            <a:r>
              <a:rPr lang="en-US" altLang="en-US" sz="2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нөхөн</a:t>
            </a:r>
            <a:r>
              <a:rPr lang="en-US" altLang="en-US" sz="2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төлнө</a:t>
            </a:r>
            <a:r>
              <a:rPr lang="en-US" altLang="en-US" sz="2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en-US" sz="2400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96481"/>
      </p:ext>
    </p:extLst>
  </p:cSld>
  <p:clrMapOvr>
    <a:masterClrMapping/>
  </p:clrMapOvr>
  <p:transition spd="slow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БАГИЙН АЖИЛ</a:t>
            </a:r>
            <a:endParaRPr lang="en-US" sz="3200" b="1" dirty="0">
              <a:solidFill>
                <a:schemeClr val="accent3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n-MN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БИНХ-ын үйл ажиллагааг дэмжих ямар хэлбэрүүд байж болох вэ</a:t>
            </a:r>
            <a:r>
              <a:rPr lang="en-US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mn-MN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mn-MN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Дэмжин ажиллаж байгаа сайн туршлагаасаа хуваалцах</a:t>
            </a:r>
          </a:p>
          <a:p>
            <a:endParaRPr lang="mn-MN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mn-MN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Ажиллах хугацаа 10 минут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mn-MN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Танилцуулах 2 минут</a:t>
            </a:r>
            <a:endParaRPr lang="en-US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548970"/>
      </p:ext>
    </p:extLst>
  </p:cSld>
  <p:clrMapOvr>
    <a:masterClrMapping/>
  </p:clrMapOvr>
  <p:transition spd="slow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БИНХ-Д ДЭМЖЛЭГ ҮЗҮҮЛЭХ</a:t>
            </a:r>
            <a:endParaRPr lang="en-US" sz="3200" b="1" dirty="0">
              <a:solidFill>
                <a:schemeClr val="accent3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n-MN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Сумын ИТХ-аас журам батлах</a:t>
            </a:r>
          </a:p>
          <a:p>
            <a:r>
              <a:rPr lang="mn-MN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Хуралдаан зохион байгуулахад дэмжлэг үзүүлэх</a:t>
            </a:r>
          </a:p>
          <a:p>
            <a:r>
              <a:rPr lang="mn-MN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Хуралдааны шийдвэрийн загвар</a:t>
            </a:r>
          </a:p>
          <a:p>
            <a:r>
              <a:rPr lang="mn-MN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Арга зүйн зөвлөгөө, сургалт</a:t>
            </a:r>
          </a:p>
          <a:p>
            <a:r>
              <a:rPr lang="mn-MN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Ажиллах орчин нөхцөлөөр хангах ажиллах </a:t>
            </a:r>
          </a:p>
          <a:p>
            <a:r>
              <a:rPr lang="mn-MN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 хоног тутмын мэдээллийн цаг</a:t>
            </a:r>
          </a:p>
          <a:p>
            <a:endParaRPr lang="en-US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540447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37252" y="1205948"/>
            <a:ext cx="10071652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en-GB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Хурлын</a:t>
            </a:r>
            <a:r>
              <a:rPr lang="en-GB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хороод</a:t>
            </a:r>
            <a:r>
              <a:rPr lang="en-GB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нь</a:t>
            </a:r>
            <a:r>
              <a:rPr lang="en-GB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Монгол</a:t>
            </a:r>
            <a:r>
              <a:rPr lang="en-GB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Улсын</a:t>
            </a:r>
            <a:r>
              <a:rPr lang="en-GB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Засаг</a:t>
            </a:r>
            <a:r>
              <a:rPr lang="en-GB" sz="32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захиргаа</a:t>
            </a:r>
            <a:r>
              <a:rPr lang="en-GB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нутаг</a:t>
            </a:r>
            <a:r>
              <a:rPr lang="en-GB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дэвсгэрийн</a:t>
            </a:r>
            <a:r>
              <a:rPr lang="en-GB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нэгж</a:t>
            </a:r>
            <a:r>
              <a:rPr lang="en-GB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түүний</a:t>
            </a:r>
            <a:r>
              <a:rPr lang="en-GB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удирдлагын</a:t>
            </a:r>
            <a:r>
              <a:rPr lang="en-GB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тухай</a:t>
            </a:r>
            <a:r>
              <a:rPr lang="en-GB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хууль</a:t>
            </a:r>
            <a:r>
              <a:rPr lang="en-GB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болон</a:t>
            </a:r>
            <a:r>
              <a:rPr lang="en-GB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бусад</a:t>
            </a:r>
            <a:r>
              <a:rPr lang="en-GB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хууль</a:t>
            </a:r>
            <a:r>
              <a:rPr lang="en-GB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тогтоомж</a:t>
            </a:r>
            <a:r>
              <a:rPr lang="en-GB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тухайн</a:t>
            </a:r>
            <a:r>
              <a:rPr lang="en-GB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Хурлын</a:t>
            </a:r>
            <a:r>
              <a:rPr lang="en-GB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хуралдааны</a:t>
            </a:r>
            <a:r>
              <a:rPr lang="en-GB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дэгийн</a:t>
            </a:r>
            <a:r>
              <a:rPr lang="en-GB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хүрээнд</a:t>
            </a:r>
            <a:r>
              <a:rPr lang="en-GB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үйл</a:t>
            </a:r>
            <a:r>
              <a:rPr lang="en-GB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ажиллагаагаа</a:t>
            </a:r>
            <a:r>
              <a:rPr lang="en-GB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явуулна</a:t>
            </a:r>
            <a:r>
              <a:rPr lang="en-GB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200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mn-MN" sz="3200" dirty="0">
              <a:solidFill>
                <a:srgbClr val="003399"/>
              </a:solidFill>
              <a:latin typeface="Arial Mon" panose="020B0500000000000000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21.1.Аймаг, </a:t>
            </a:r>
            <a:r>
              <a:rPr lang="en-GB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нийслэл</a:t>
            </a:r>
            <a:r>
              <a:rPr lang="en-GB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</a:t>
            </a:r>
            <a:r>
              <a:rPr lang="en-GB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дүүргийн</a:t>
            </a:r>
            <a:r>
              <a:rPr lang="en-GB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Хурал</a:t>
            </a:r>
            <a:r>
              <a:rPr lang="en-GB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нь</a:t>
            </a:r>
            <a:r>
              <a:rPr lang="en-GB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хуралдаанаар</a:t>
            </a:r>
            <a:r>
              <a:rPr lang="en-GB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хэлэлцэх</a:t>
            </a:r>
            <a:r>
              <a:rPr lang="en-GB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асуудлыг</a:t>
            </a:r>
            <a:r>
              <a:rPr lang="en-GB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урьдчилан</a:t>
            </a:r>
            <a:r>
              <a:rPr lang="en-GB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бэлтгэх</a:t>
            </a:r>
            <a:r>
              <a:rPr lang="en-GB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санал</a:t>
            </a:r>
            <a:r>
              <a:rPr lang="en-GB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дүгнэлт</a:t>
            </a:r>
            <a:r>
              <a:rPr lang="en-GB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гаргах</a:t>
            </a:r>
            <a:r>
              <a:rPr lang="en-GB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Хурлын</a:t>
            </a:r>
            <a:r>
              <a:rPr lang="en-GB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тогтоол</a:t>
            </a:r>
            <a:r>
              <a:rPr lang="en-GB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шийдвэрийн</a:t>
            </a:r>
            <a:r>
              <a:rPr lang="en-GB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биелэлтийг</a:t>
            </a:r>
            <a:r>
              <a:rPr lang="en-GB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хянан</a:t>
            </a:r>
            <a:r>
              <a:rPr lang="en-GB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шалгах</a:t>
            </a:r>
            <a:r>
              <a:rPr lang="en-GB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чиг</a:t>
            </a:r>
            <a:r>
              <a:rPr lang="en-GB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үүрэг</a:t>
            </a:r>
            <a:r>
              <a:rPr lang="en-GB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бүхий</a:t>
            </a:r>
            <a:r>
              <a:rPr lang="en-GB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хороог</a:t>
            </a:r>
            <a:r>
              <a:rPr lang="en-GB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байгуулан</a:t>
            </a:r>
            <a:r>
              <a:rPr lang="en-GB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ажиллуул</a:t>
            </a:r>
            <a:r>
              <a:rPr lang="mn-MN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на.</a:t>
            </a:r>
            <a:r>
              <a:rPr lang="en-GB" sz="32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mn-MN" sz="3200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 algn="just">
              <a:buNone/>
            </a:pPr>
            <a:endParaRPr lang="en-US" sz="3600" b="1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815548" y="490331"/>
            <a:ext cx="59767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n-MN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ЭРХ ЗҮЙН ҮНДЭС</a:t>
            </a:r>
            <a:endParaRPr lang="en-US" sz="3200" b="1" dirty="0">
              <a:solidFill>
                <a:schemeClr val="accent3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34850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881810" y="1752601"/>
            <a:ext cx="10058399" cy="43735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  <a:defRPr kumimoji="0" sz="2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23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Char char="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4300" indent="0" algn="ctr" defTabSz="914400">
              <a:buFont typeface="Wingdings 2"/>
              <a:buNone/>
            </a:pPr>
            <a:endParaRPr lang="mn-MN" sz="4400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 algn="ctr" defTabSz="914400">
              <a:buFont typeface="Wingdings 2"/>
              <a:buNone/>
            </a:pPr>
            <a:endParaRPr lang="mn-MN" sz="4400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 algn="ctr" defTabSz="914400">
              <a:buFont typeface="Wingdings 2"/>
              <a:buNone/>
            </a:pPr>
            <a:r>
              <a:rPr lang="mn-MN" sz="4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Анхаарал хандуулсанд баярлалаа</a:t>
            </a:r>
            <a:endParaRPr lang="en-US" sz="4400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543225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15548" y="490331"/>
            <a:ext cx="59767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n-MN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ЭРХ ЗҮЙН ҮНДЭС</a:t>
            </a:r>
            <a:endParaRPr lang="en-US" sz="3200" b="1" dirty="0">
              <a:solidFill>
                <a:schemeClr val="accent3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37252" y="1205948"/>
            <a:ext cx="100716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Хороодыг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төлөөлөг</a:t>
            </a:r>
            <a:r>
              <a:rPr lang="mn-MN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дийн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бүрэлдэхүүнтэйгээр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Хурлын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бүрэн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эрхийн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хугацаагаар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байгуулна</a:t>
            </a:r>
            <a:r>
              <a:rPr lang="en-GB" sz="36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3600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en-US" sz="3600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Хороо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нь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харьяалах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асуудлаар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дэд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хороотой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байж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болно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600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 algn="just">
              <a:buNone/>
            </a:pPr>
            <a:endParaRPr lang="en-US" sz="3600" b="1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1737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 txBox="1">
            <a:spLocks/>
          </p:cNvSpPr>
          <p:nvPr/>
        </p:nvSpPr>
        <p:spPr>
          <a:xfrm>
            <a:off x="426128" y="408373"/>
            <a:ext cx="8260672" cy="1039427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defTabSz="914400"/>
            <a:r>
              <a:rPr lang="mn-MN" dirty="0" smtClean="0"/>
              <a:t/>
            </a:r>
            <a:br>
              <a:rPr lang="mn-MN" dirty="0" smtClean="0"/>
            </a:br>
            <a:r>
              <a:rPr lang="mn-MN" dirty="0" smtClean="0"/>
              <a:t>                  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1934816" y="1075106"/>
            <a:ext cx="9210261" cy="5656998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  <a:defRPr kumimoji="0" sz="2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23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Char char="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algn="just">
              <a:buNone/>
            </a:pP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21.4.Хурал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нь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цаг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үеийн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асуудлыг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судлах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санал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дүгнэлт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боловсруулах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үүрэг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бүхий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хороо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ажлын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хэсэг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байгуулан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ажиллуулж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болно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buNone/>
            </a:pPr>
            <a:endParaRPr lang="en-GB" sz="3600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21.5.Хорооны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тоо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бүрэлдэхүүн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түүнчлэн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Хороо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болон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хороо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ажлын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хэсэг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байгуулах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хороог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татан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буулгах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тэдгээрийн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ажиллах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журмыг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Хурал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өөрөө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тогтооно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 defTabSz="914400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15548" y="490331"/>
            <a:ext cx="59767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n-MN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ЭРХ ЗҮЙН ҮНДЭС</a:t>
            </a:r>
            <a:endParaRPr lang="en-US" sz="3200" b="1" dirty="0">
              <a:solidFill>
                <a:schemeClr val="accent3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225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15548" y="490331"/>
            <a:ext cx="59767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n-MN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ЭРХ ЗҮЙН ҮНДЭС</a:t>
            </a:r>
            <a:endParaRPr lang="en-US" sz="3200" b="1" dirty="0">
              <a:solidFill>
                <a:schemeClr val="accent3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524000" y="1075106"/>
            <a:ext cx="10296939" cy="5656998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  <a:defRPr kumimoji="0" sz="2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23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Char char="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/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Хурлын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төлөөлөг</a:t>
            </a:r>
            <a:r>
              <a:rPr lang="mn-MN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нь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нэгэн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зэрэг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2-3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хороонд</a:t>
            </a:r>
            <a:endParaRPr lang="mn-MN" sz="3600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GB" sz="36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сонгогдон</a:t>
            </a:r>
            <a:r>
              <a:rPr lang="en-GB" sz="36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ажиллаж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болох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бөгөөд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нэг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хороо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5-аас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доошгүй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гишүүний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бүрэлдэхүүнтэй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байна</a:t>
            </a:r>
            <a:r>
              <a:rPr lang="en-GB" sz="36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600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Хороо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тухайн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Хуралд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ажлаа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хариуцан</a:t>
            </a:r>
            <a:endParaRPr lang="mn-MN" sz="3600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GB" sz="36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тайлагнана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600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Хороо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нь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үйл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ажиллагааныхаа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36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төлөвлөгөө </a:t>
            </a:r>
            <a:r>
              <a:rPr lang="en-GB" sz="3600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тайланг</a:t>
            </a:r>
            <a:r>
              <a:rPr lang="en-GB" sz="36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гаргаж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хорооны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хуралдаанаар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хэлэлцэж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Хурлын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Тэргүүлэг</a:t>
            </a:r>
            <a:r>
              <a:rPr lang="mn-MN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дэд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жилд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нэг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удаа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танилцуулна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Тайлан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төлөвлөгөөгөө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гишүүддээ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хүргэнэ</a:t>
            </a: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600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defTabSz="91440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196125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080590" y="365126"/>
            <a:ext cx="5499653" cy="1088118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 defTabSz="914400"/>
            <a:r>
              <a:rPr lang="mn-MN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ХОРООНЫ</a:t>
            </a:r>
            <a:r>
              <a:rPr lang="mn-MN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ЧИГ, ҮҮРЭГ</a:t>
            </a:r>
            <a:endParaRPr lang="en-GB" sz="3200" b="1" dirty="0">
              <a:solidFill>
                <a:schemeClr val="accent3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842051" y="1046922"/>
            <a:ext cx="9947177" cy="5598807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 defTabSz="914400">
              <a:buFont typeface="Wingdings" panose="05000000000000000000" pitchFamily="2" charset="2"/>
              <a:buChar char="q"/>
            </a:pP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Хороо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нь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 defTabSz="914400"/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Хурлын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хуралдаанд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тодорхой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асуудлыг</a:t>
            </a:r>
            <a:r>
              <a:rPr lang="mn-MN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санаачлан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боловсруулж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оруулах</a:t>
            </a:r>
            <a:endParaRPr lang="en-GB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914400"/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уралдаанаар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хэлэлцэх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асуудлыг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урьдчилан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хэлэлцэж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санал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дүгнэлт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гаргах</a:t>
            </a:r>
            <a:endParaRPr lang="mn-MN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914400"/>
            <a:r>
              <a:rPr lang="mn-MN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рхлэх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асуудлынхаа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хүрээнд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Хурлын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хяналтыг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хэрэгжүүлэх</a:t>
            </a:r>
            <a:endParaRPr lang="en-US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914400"/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Хорооны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хуралдаанаар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Засаг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дарга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түүний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Тамгын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газар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харьяа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байгууллагын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удирдлагын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тайлан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мэдээллийг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хэлэлцэж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санал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дүгнэлт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гаргах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 defTabSz="914400">
              <a:buNone/>
            </a:pPr>
            <a:r>
              <a:rPr lang="en-US" dirty="0" smtClean="0">
                <a:solidFill>
                  <a:srgbClr val="003399"/>
                </a:solidFill>
              </a:rPr>
              <a:t> </a:t>
            </a:r>
          </a:p>
          <a:p>
            <a:pPr marL="0" indent="0" algn="just" defTabSz="914400">
              <a:buFont typeface="Wingdings 2"/>
              <a:buNone/>
            </a:pPr>
            <a:endParaRPr lang="en-GB" dirty="0" smtClean="0">
              <a:latin typeface="Times New Roman Mon" panose="02020500000000000000" pitchFamily="18" charset="0"/>
            </a:endParaRPr>
          </a:p>
          <a:p>
            <a:pPr defTabSz="914400"/>
            <a:endParaRPr lang="en-GB" dirty="0">
              <a:latin typeface="Times New Roman Mon" panose="02020500000000000000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839775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1789043" y="927652"/>
            <a:ext cx="10114485" cy="5830957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 defTabSz="914400"/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Хурлын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болон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тэргүүлэгчдийн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хуралдаанаар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хэлэлцэх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асуудлаар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болон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хууль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бусад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шийдвэрийн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биелэлтийн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талаар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судалгаа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тайлан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мэдээ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санал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дүгнэлт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баримт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материалыг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холбогдох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байгууллага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албан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тушаалтнаас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гаргуулан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авах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тэдний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мэдээллийг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сонсох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b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914400"/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Хурлын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хяналтыг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хэрэгжүүлэх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зорилгоор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дагнасан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болон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холимог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бүрэлдэхүүнтэй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хяналт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шалгалтын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хэсэг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байгуулж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ажиллуулах</a:t>
            </a:r>
            <a:r>
              <a:rPr lang="en-GB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914400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080590" y="365126"/>
            <a:ext cx="5499653" cy="827570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 defTabSz="914400"/>
            <a:r>
              <a:rPr lang="mn-MN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ХОРООНЫ</a:t>
            </a:r>
            <a:r>
              <a:rPr lang="mn-MN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ЧИГ, ҮҮРЭГ</a:t>
            </a:r>
            <a:endParaRPr lang="en-GB" sz="3200" b="1" dirty="0">
              <a:solidFill>
                <a:schemeClr val="accent3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136439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mn-MN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ХУРЛЫН ХОРОО ХЯНАЛТЫН ЧИГ ҮҮРГИЙГ ХЭРЭГЖҮҮЛЭХ АРГА ХЭЛБЭР</a:t>
            </a:r>
            <a:endParaRPr lang="en-US" sz="3200" dirty="0">
              <a:solidFill>
                <a:schemeClr val="accent3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914144" y="1447800"/>
            <a:ext cx="9997440" cy="5231296"/>
          </a:xfrm>
        </p:spPr>
        <p:txBody>
          <a:bodyPr>
            <a:noAutofit/>
          </a:bodyPr>
          <a:lstStyle/>
          <a:p>
            <a:pPr marL="0" lvl="0" algn="just">
              <a:spcBef>
                <a:spcPts val="0"/>
              </a:spcBef>
            </a:pPr>
            <a:r>
              <a:rPr lang="mn-MN" sz="2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Нээлттэй сонсгол хийх.</a:t>
            </a:r>
            <a:endParaRPr lang="en-US" sz="2800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algn="just">
              <a:spcBef>
                <a:spcPts val="0"/>
              </a:spcBef>
            </a:pPr>
            <a:r>
              <a:rPr lang="mn-MN" sz="2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Шаардлагатай асуудлаар мэдээлэл авах.</a:t>
            </a:r>
            <a:endParaRPr lang="en-US" sz="2800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algn="just">
              <a:spcBef>
                <a:spcPts val="0"/>
              </a:spcBef>
            </a:pPr>
            <a:r>
              <a:rPr lang="mn-MN" sz="2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Илтгэл </a:t>
            </a:r>
            <a:r>
              <a:rPr lang="mn-MN" sz="2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тайланг хэлэлцэх.</a:t>
            </a:r>
            <a:endParaRPr lang="en-US" sz="2800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algn="just">
              <a:spcBef>
                <a:spcPts val="0"/>
              </a:spcBef>
            </a:pPr>
            <a:r>
              <a:rPr lang="mn-MN" sz="2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Хорооны нэрэмжит өдөрлөг хийж үйл ажиллагаагаа танилцуулах, иргэдийн санал бодлыг судлах.</a:t>
            </a:r>
            <a:endParaRPr lang="en-US" sz="2800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algn="just">
              <a:spcBef>
                <a:spcPts val="0"/>
              </a:spcBef>
            </a:pPr>
            <a:r>
              <a:rPr lang="mn-MN" sz="2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Хорооны нэрэмжит </a:t>
            </a:r>
            <a:r>
              <a:rPr lang="mn-MN" sz="2800" i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үзлэг шалгалт </a:t>
            </a:r>
            <a:r>
              <a:rPr lang="mn-MN" sz="2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хийх.</a:t>
            </a:r>
            <a:endParaRPr lang="en-US" sz="2800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algn="just">
              <a:spcBef>
                <a:spcPts val="0"/>
              </a:spcBef>
            </a:pPr>
            <a:r>
              <a:rPr lang="mn-MN" sz="2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Сэдэвчилсэн, хэсэгчилсэн </a:t>
            </a:r>
            <a:r>
              <a:rPr lang="mn-MN" sz="2800" i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үзлэг шалгалт </a:t>
            </a:r>
            <a:r>
              <a:rPr lang="mn-MN" sz="2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хийх.</a:t>
            </a:r>
            <a:endParaRPr lang="en-US" sz="2800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spcBef>
                <a:spcPts val="0"/>
              </a:spcBef>
            </a:pPr>
            <a:r>
              <a:rPr lang="mn-MN" sz="2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Салбарын ажил байдалтай танилцах замаар хурлаас гаргасан шийдвэр тавьсан зорилтын биелэлтээ </a:t>
            </a:r>
            <a:r>
              <a:rPr lang="mn-MN" sz="2800" i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шалгах</a:t>
            </a:r>
            <a:r>
              <a:rPr lang="mn-MN" sz="2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457200" indent="-457200" algn="just">
              <a:spcBef>
                <a:spcPts val="0"/>
              </a:spcBef>
            </a:pPr>
            <a:r>
              <a:rPr lang="mn-MN" sz="2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Иргэд, хамт олны санал бодлыг судлах зорилгоор </a:t>
            </a:r>
            <a:r>
              <a:rPr lang="mn-MN" sz="2800" i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нээлттэй хэлэлцүүлэг </a:t>
            </a:r>
            <a:r>
              <a:rPr lang="mn-MN" sz="2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өрнүүлэх.</a:t>
            </a:r>
            <a:endParaRPr lang="en-US" sz="2800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511080"/>
      </p:ext>
    </p:extLst>
  </p:cSld>
  <p:clrMapOvr>
    <a:masterClrMapping/>
  </p:clrMapOvr>
  <p:transition spd="slow"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747</TotalTime>
  <Words>1081</Words>
  <Application>Microsoft Office PowerPoint</Application>
  <PresentationFormat>Custom</PresentationFormat>
  <Paragraphs>170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Solstice</vt:lpstr>
      <vt:lpstr>              ХУРЛЫН ХОРОО, БАГИЙН ИРГЭДИЙН НИЙТИЙН ХУРЛЫН ҮЙЛ АЖИЛЛАГАА, ДЭМЖЛЭГ ҮЗҮҮЛЭХ АРГА ЗҮЙ</vt:lpstr>
      <vt:lpstr>АГУУЛГА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ХУРЛЫН ХОРОО ХЯНАЛТЫН ЧИГ ҮҮРГИЙГ ХЭРЭГЖҮҮЛЭХ АРГА ХЭЛБЭР</vt:lpstr>
      <vt:lpstr>ТӨСӨЛ БОЛОВСРУУЛАХАД ТАВИГДАХ ШААРДЛАГА </vt:lpstr>
      <vt:lpstr>ТӨСӨЛ БОЛОВСРУУЛАХАД ТАВИГДАХ ШААРДЛАГА </vt:lpstr>
      <vt:lpstr>БАГИЙН АЖИЛ</vt:lpstr>
      <vt:lpstr>ХУРЛЫН ХОРОО</vt:lpstr>
      <vt:lpstr>ХУРЛЫН АЖЛЫН АЛБА</vt:lpstr>
      <vt:lpstr>ХУРЛЫН АЖЛЫН АЛБА</vt:lpstr>
      <vt:lpstr>PowerPoint Presentation</vt:lpstr>
      <vt:lpstr>АГУУЛГА</vt:lpstr>
      <vt:lpstr>      НӨУЁБ-ЫН ТОГТОЛЦОО</vt:lpstr>
      <vt:lpstr>      НӨУЁБ-ЫН ТОГТОЛЦОО</vt:lpstr>
      <vt:lpstr>       ҮЙЛ АЖИЛЛАГААНЫ ЗАРЧИМ</vt:lpstr>
      <vt:lpstr>ИРГЭДИЙН НИЙТИЙН ХУРАЛ</vt:lpstr>
      <vt:lpstr>БИНХ - ШУУД АРДЧИЛАЛ </vt:lpstr>
      <vt:lpstr>        ИРГЭДИЙН НИЙТИЙН ХУРЛЫН ЧИГ ҮҮРЭГ</vt:lpstr>
      <vt:lpstr>               ДОТООД АЖИЛ</vt:lpstr>
      <vt:lpstr>       ДОТООД АЖИЛ</vt:lpstr>
      <vt:lpstr>     БИНХ-ЫН  ҮЙЛ АЖИЛЛАГАА</vt:lpstr>
      <vt:lpstr>ҮЙЛ АЖИЛЛАГААНЫ БАТАЛГАА</vt:lpstr>
      <vt:lpstr>БАГИЙН АЖИЛ</vt:lpstr>
      <vt:lpstr>БИНХ-Д ДЭМЖЛЭГ ҮЗҮҮЛЭХ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СУРГУУЛИЙН ӨМНӨХ БОЛОВСРОЛ</dc:title>
  <dc:creator>HEROANDSEND</dc:creator>
  <cp:lastModifiedBy>Altantsatsral</cp:lastModifiedBy>
  <cp:revision>76</cp:revision>
  <dcterms:created xsi:type="dcterms:W3CDTF">2016-10-13T11:56:49Z</dcterms:created>
  <dcterms:modified xsi:type="dcterms:W3CDTF">2017-10-18T07:31:29Z</dcterms:modified>
</cp:coreProperties>
</file>